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4"/>
  </p:sldMasterIdLst>
  <p:handoutMasterIdLst>
    <p:handoutMasterId r:id="rId8"/>
  </p:handoutMasterIdLst>
  <p:sldIdLst>
    <p:sldId id="258" r:id="rId5"/>
    <p:sldId id="256" r:id="rId6"/>
    <p:sldId id="259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9FCF"/>
    <a:srgbClr val="B9D9E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7"/>
    <p:restoredTop sz="96327"/>
  </p:normalViewPr>
  <p:slideViewPr>
    <p:cSldViewPr>
      <p:cViewPr>
        <p:scale>
          <a:sx n="75" d="100"/>
          <a:sy n="75" d="100"/>
        </p:scale>
        <p:origin x="2170" y="1435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C0A1EA-203F-0743-8432-1314C63A4D7F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CF69B8-4A7C-C041-AA92-78287E103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869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97819"/>
            <a:ext cx="82296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914650"/>
            <a:ext cx="82296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86990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0856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03945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20C2D96-BDF8-E0F2-7D17-B7BAD9B7EF47}"/>
              </a:ext>
            </a:extLst>
          </p:cNvPr>
          <p:cNvSpPr/>
          <p:nvPr userDrawn="1"/>
        </p:nvSpPr>
        <p:spPr>
          <a:xfrm>
            <a:off x="0" y="0"/>
            <a:ext cx="1752600" cy="1504950"/>
          </a:xfrm>
          <a:prstGeom prst="rect">
            <a:avLst/>
          </a:prstGeom>
          <a:solidFill>
            <a:srgbClr val="189FC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blue background with green leaves&#10;&#10;Description automatically generated">
            <a:extLst>
              <a:ext uri="{FF2B5EF4-FFF2-40B4-BE49-F238E27FC236}">
                <a16:creationId xmlns:a16="http://schemas.microsoft.com/office/drawing/2014/main" id="{AB1EAFF9-0298-2815-AD1F-730620821B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333" t="33695" b="34932"/>
          <a:stretch/>
        </p:blipFill>
        <p:spPr>
          <a:xfrm rot="16200000" flipV="1">
            <a:off x="387349" y="-387350"/>
            <a:ext cx="1511299" cy="22859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809750"/>
            <a:ext cx="7772400" cy="1021556"/>
          </a:xfrm>
        </p:spPr>
        <p:txBody>
          <a:bodyPr anchor="b"/>
          <a:lstStyle>
            <a:lvl1pPr algn="ctr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835368"/>
            <a:ext cx="7772400" cy="1125140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5725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60761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90477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48113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0520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-April is NDL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609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2133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2550"/>
            <a:ext cx="8229600" cy="30134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23956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74" r:id="rId3"/>
    <p:sldLayoutId id="2147483667" r:id="rId4"/>
    <p:sldLayoutId id="2147483668" r:id="rId5"/>
    <p:sldLayoutId id="2147483669" r:id="rId6"/>
    <p:sldLayoutId id="2147483670" r:id="rId7"/>
    <p:sldLayoutId id="2147483675" r:id="rId8"/>
    <p:sldLayoutId id="2147483671" r:id="rId9"/>
    <p:sldLayoutId id="2147483672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1933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3EB34-9139-9672-4DAB-10CB34930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919B06-E58D-73C2-2D93-A79D23AB57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748963"/>
      </p:ext>
    </p:extLst>
  </p:cSld>
  <p:clrMapOvr>
    <a:masterClrMapping/>
  </p:clrMapOvr>
</p:sld>
</file>

<file path=ppt/theme/theme1.xml><?xml version="1.0" encoding="utf-8"?>
<a:theme xmlns:a="http://schemas.openxmlformats.org/drawingml/2006/main" name="NDLM 2018_16-9_Powerpoint2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671E75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DLM 2025-MTN-PPT Template.potx" id="{155F10E2-E187-40D7-8BA0-3D1B73E08375}" vid="{475A137D-6A01-4FAD-8C1B-F673CDFC677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Status xmlns="23c564f3-1758-4ec2-942e-b5fa4dd611f5" xsi:nil="true"/>
    <Date_x0020_Accessed xmlns="23c564f3-1758-4ec2-942e-b5fa4dd611f5" xsi:nil="true"/>
    <Comments xmlns="23c564f3-1758-4ec2-942e-b5fa4dd611f5" xsi:nil="true"/>
    <Pages0 xmlns="23c564f3-1758-4ec2-942e-b5fa4dd611f5" xsi:nil="true"/>
    <Camera_x0020_Model xmlns="23c564f3-1758-4ec2-942e-b5fa4dd611f5" xsi:nil="true"/>
    <File_x0020_Author xmlns="23c564f3-1758-4ec2-942e-b5fa4dd611f5" xsi:nil="true"/>
    <Date_x0020_Picture_x0020_Taken xmlns="23c564f3-1758-4ec2-942e-b5fa4dd611f5" xsi:nil="true"/>
    <Dimensions xmlns="23c564f3-1758-4ec2-942e-b5fa4dd611f5" xsi:nil="true"/>
    <Protected xmlns="23c564f3-1758-4ec2-942e-b5fa4dd611f5" xsi:nil="true"/>
    <Audio_x0020_sample_x0020_rate xmlns="23c564f3-1758-4ec2-942e-b5fa4dd611f5" xsi:nil="true"/>
    <Category xmlns="23c564f3-1758-4ec2-942e-b5fa4dd611f5" xsi:nil="true"/>
    <Duration xmlns="23c564f3-1758-4ec2-942e-b5fa4dd611f5" xsi:nil="true"/>
    <Year xmlns="23c564f3-1758-4ec2-942e-b5fa4dd611f5" xsi:nil="true"/>
    <Channels xmlns="23c564f3-1758-4ec2-942e-b5fa4dd611f5" xsi:nil="true"/>
    <Genre xmlns="23c564f3-1758-4ec2-942e-b5fa4dd611f5" xsi:nil="true"/>
    <Audio_x0020_sample_x0020_size xmlns="23c564f3-1758-4ec2-942e-b5fa4dd611f5" xsi:nil="true"/>
    <Artist xmlns="23c564f3-1758-4ec2-942e-b5fa4dd611f5" xsi:nil="true"/>
    <Bit_x0020_Rate xmlns="23c564f3-1758-4ec2-942e-b5fa4dd611f5" xsi:nil="true"/>
    <Track_x0020_Number xmlns="23c564f3-1758-4ec2-942e-b5fa4dd611f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5C4438E65B2642B60FA784EBBF073B" ma:contentTypeVersion="19" ma:contentTypeDescription="Create a new document." ma:contentTypeScope="" ma:versionID="4805f677979d83c4ac37d41e9c08197d">
  <xsd:schema xmlns:xsd="http://www.w3.org/2001/XMLSchema" xmlns:p="http://schemas.microsoft.com/office/2006/metadata/properties" xmlns:ns2="23c564f3-1758-4ec2-942e-b5fa4dd611f5" targetNamespace="http://schemas.microsoft.com/office/2006/metadata/properties" ma:root="true" ma:fieldsID="9421d680cf4678821c90391edf9d8cd9" ns2:_="">
    <xsd:import namespace="23c564f3-1758-4ec2-942e-b5fa4dd611f5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Date_x0020_Accessed" minOccurs="0"/>
                <xsd:element ref="ns2:Pages0" minOccurs="0"/>
                <xsd:element ref="ns2:File_x0020_Author" minOccurs="0"/>
                <xsd:element ref="ns2:Dimensions" minOccurs="0"/>
                <xsd:element ref="ns2:Protected" minOccurs="0"/>
                <xsd:element ref="ns2:Bit_x0020_Rate" minOccurs="0"/>
                <xsd:element ref="ns2:Channels" minOccurs="0"/>
                <xsd:element ref="ns2:Audio_x0020_sample_x0020_rate" minOccurs="0"/>
                <xsd:element ref="ns2:Duration" minOccurs="0"/>
                <xsd:element ref="ns2:Audio_x0020_sample_x0020_size" minOccurs="0"/>
                <xsd:element ref="ns2:Artist" minOccurs="0"/>
                <xsd:element ref="ns2:Year" minOccurs="0"/>
                <xsd:element ref="ns2:Track_x0020_Number" minOccurs="0"/>
                <xsd:element ref="ns2:Category" minOccurs="0"/>
                <xsd:element ref="ns2:Genre" minOccurs="0"/>
                <xsd:element ref="ns2:Comments" minOccurs="0"/>
                <xsd:element ref="ns2:Camera_x0020_Model" minOccurs="0"/>
                <xsd:element ref="ns2:Date_x0020_Picture_x0020_Taken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23c564f3-1758-4ec2-942e-b5fa4dd611f5" elementFormDefault="qualified">
    <xsd:import namespace="http://schemas.microsoft.com/office/2006/documentManagement/types"/>
    <xsd:element name="Status" ma:index="8" nillable="true" ma:displayName="Status" ma:internalName="Status">
      <xsd:simpleType>
        <xsd:restriction base="dms:Text"/>
      </xsd:simpleType>
    </xsd:element>
    <xsd:element name="Date_x0020_Accessed" ma:index="9" nillable="true" ma:displayName="Date Accessed" ma:internalName="Date_x0020_Accessed">
      <xsd:simpleType>
        <xsd:restriction base="dms:Text"/>
      </xsd:simpleType>
    </xsd:element>
    <xsd:element name="Pages0" ma:index="10" nillable="true" ma:displayName="Pages" ma:internalName="Pages0">
      <xsd:simpleType>
        <xsd:restriction base="dms:Text"/>
      </xsd:simpleType>
    </xsd:element>
    <xsd:element name="File_x0020_Author" ma:index="11" nillable="true" ma:displayName="File Author" ma:internalName="File_x0020_Author">
      <xsd:simpleType>
        <xsd:restriction base="dms:Text"/>
      </xsd:simpleType>
    </xsd:element>
    <xsd:element name="Dimensions" ma:index="12" nillable="true" ma:displayName="Dimensions" ma:internalName="Dimensions">
      <xsd:simpleType>
        <xsd:restriction base="dms:Text"/>
      </xsd:simpleType>
    </xsd:element>
    <xsd:element name="Protected" ma:index="13" nillable="true" ma:displayName="Protected" ma:internalName="Protected">
      <xsd:simpleType>
        <xsd:restriction base="dms:Text"/>
      </xsd:simpleType>
    </xsd:element>
    <xsd:element name="Bit_x0020_Rate" ma:index="14" nillable="true" ma:displayName="Bit Rate" ma:internalName="Bit_x0020_Rate">
      <xsd:simpleType>
        <xsd:restriction base="dms:Text"/>
      </xsd:simpleType>
    </xsd:element>
    <xsd:element name="Channels" ma:index="15" nillable="true" ma:displayName="Channels" ma:internalName="Channels">
      <xsd:simpleType>
        <xsd:restriction base="dms:Text"/>
      </xsd:simpleType>
    </xsd:element>
    <xsd:element name="Audio_x0020_sample_x0020_rate" ma:index="16" nillable="true" ma:displayName="Audio sample rate" ma:internalName="Audio_x0020_sample_x0020_rate">
      <xsd:simpleType>
        <xsd:restriction base="dms:Text"/>
      </xsd:simpleType>
    </xsd:element>
    <xsd:element name="Duration" ma:index="17" nillable="true" ma:displayName="Duration" ma:internalName="Duration">
      <xsd:simpleType>
        <xsd:restriction base="dms:Text"/>
      </xsd:simpleType>
    </xsd:element>
    <xsd:element name="Audio_x0020_sample_x0020_size" ma:index="18" nillable="true" ma:displayName="Audio sample size" ma:internalName="Audio_x0020_sample_x0020_size">
      <xsd:simpleType>
        <xsd:restriction base="dms:Text"/>
      </xsd:simpleType>
    </xsd:element>
    <xsd:element name="Artist" ma:index="19" nillable="true" ma:displayName="Artist" ma:internalName="Artist">
      <xsd:simpleType>
        <xsd:restriction base="dms:Text"/>
      </xsd:simpleType>
    </xsd:element>
    <xsd:element name="Year" ma:index="20" nillable="true" ma:displayName="Year" ma:internalName="Year">
      <xsd:simpleType>
        <xsd:restriction base="dms:Text"/>
      </xsd:simpleType>
    </xsd:element>
    <xsd:element name="Track_x0020_Number" ma:index="21" nillable="true" ma:displayName="Track Number" ma:internalName="Track_x0020_Number">
      <xsd:simpleType>
        <xsd:restriction base="dms:Text"/>
      </xsd:simpleType>
    </xsd:element>
    <xsd:element name="Category" ma:index="22" nillable="true" ma:displayName="Category" ma:internalName="Category">
      <xsd:simpleType>
        <xsd:restriction base="dms:Text"/>
      </xsd:simpleType>
    </xsd:element>
    <xsd:element name="Genre" ma:index="23" nillable="true" ma:displayName="Genre" ma:internalName="Genre">
      <xsd:simpleType>
        <xsd:restriction base="dms:Text"/>
      </xsd:simpleType>
    </xsd:element>
    <xsd:element name="Comments" ma:index="24" nillable="true" ma:displayName="Comments" ma:internalName="Comments">
      <xsd:simpleType>
        <xsd:restriction base="dms:Text"/>
      </xsd:simpleType>
    </xsd:element>
    <xsd:element name="Camera_x0020_Model" ma:index="25" nillable="true" ma:displayName="Camera Model" ma:internalName="Camera_x0020_Model">
      <xsd:simpleType>
        <xsd:restriction base="dms:Text"/>
      </xsd:simpleType>
    </xsd:element>
    <xsd:element name="Date_x0020_Picture_x0020_Taken" ma:index="26" nillable="true" ma:displayName="Date Picture Taken" ma:internalName="Date_x0020_Picture_x0020_Take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98C1889-B67A-43AD-AE89-7882889EE73C}">
  <ds:schemaRefs>
    <ds:schemaRef ds:uri="http://purl.org/dc/terms/"/>
    <ds:schemaRef ds:uri="http://www.w3.org/XML/1998/namespace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23c564f3-1758-4ec2-942e-b5fa4dd611f5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CEBE41F-DD83-4DA5-8749-EC9D38C1DA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c564f3-1758-4ec2-942e-b5fa4dd611f5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576C1820-AE5F-441B-B5D7-AF7900B0C2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Words>0</Words>
  <Application>Microsoft Office PowerPoint</Application>
  <PresentationFormat>On-screen Show (16:9)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NDLM 2018_16-9_Powerpoint2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Stephanie Casey</dc:creator>
  <cp:lastModifiedBy>Stephanie Casey</cp:lastModifiedBy>
  <cp:revision>3</cp:revision>
  <dcterms:created xsi:type="dcterms:W3CDTF">2025-02-07T19:59:57Z</dcterms:created>
  <dcterms:modified xsi:type="dcterms:W3CDTF">2025-02-11T20:47:23Z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0x010100165C4438E65B2642B60FA784EBBF073B</vt:lpwstr>
  </property>
</Properties>
</file>