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72" r:id="rId1"/>
  </p:sldMasterIdLst>
  <p:sldIdLst>
    <p:sldId id="256" r:id="rId2"/>
    <p:sldId id="265" r:id="rId3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4168"/>
    <a:srgbClr val="242367"/>
    <a:srgbClr val="242368"/>
    <a:srgbClr val="A3CC6E"/>
    <a:srgbClr val="CCFFFF"/>
    <a:srgbClr val="D2ECE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82" autoAdjust="0"/>
    <p:restoredTop sz="94660"/>
  </p:normalViewPr>
  <p:slideViewPr>
    <p:cSldViewPr snapToGrid="0">
      <p:cViewPr varScale="1">
        <p:scale>
          <a:sx n="98" d="100"/>
          <a:sy n="98" d="100"/>
        </p:scale>
        <p:origin x="1411" y="2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894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1A5A7-693B-4DC8-A443-206E6646AA3A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3BB2F-DC3E-402A-B458-B4AAF03B98A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B2DADF8-BFD5-F5B1-9B76-FA48D97729AE}"/>
              </a:ext>
            </a:extLst>
          </p:cNvPr>
          <p:cNvSpPr/>
          <p:nvPr userDrawn="1"/>
        </p:nvSpPr>
        <p:spPr>
          <a:xfrm>
            <a:off x="457198" y="457200"/>
            <a:ext cx="4114799" cy="6858000"/>
          </a:xfrm>
          <a:prstGeom prst="rect">
            <a:avLst/>
          </a:prstGeom>
          <a:noFill/>
          <a:ln>
            <a:solidFill>
              <a:srgbClr val="26416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5330072-F2BA-AB3B-4152-2B18AA7910BB}"/>
              </a:ext>
            </a:extLst>
          </p:cNvPr>
          <p:cNvSpPr/>
          <p:nvPr userDrawn="1"/>
        </p:nvSpPr>
        <p:spPr>
          <a:xfrm>
            <a:off x="5486403" y="457200"/>
            <a:ext cx="4114799" cy="6858000"/>
          </a:xfrm>
          <a:prstGeom prst="rect">
            <a:avLst/>
          </a:prstGeom>
          <a:noFill/>
          <a:ln>
            <a:solidFill>
              <a:srgbClr val="26416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237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>
            <a:extLst>
              <a:ext uri="{FF2B5EF4-FFF2-40B4-BE49-F238E27FC236}">
                <a16:creationId xmlns:a16="http://schemas.microsoft.com/office/drawing/2014/main" id="{1039E3F9-1003-4F24-9FDE-4CDC641A4FED}"/>
              </a:ext>
            </a:extLst>
          </p:cNvPr>
          <p:cNvSpPr txBox="1">
            <a:spLocks/>
          </p:cNvSpPr>
          <p:nvPr/>
        </p:nvSpPr>
        <p:spPr>
          <a:xfrm>
            <a:off x="457202" y="447675"/>
            <a:ext cx="4114800" cy="68580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ctr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cap="all" dirty="0">
                <a:solidFill>
                  <a:srgbClr val="264168"/>
                </a:solidFill>
                <a:latin typeface="+mn-lt"/>
              </a:rPr>
              <a:t>[EVENT NAME]</a:t>
            </a:r>
            <a:endParaRPr lang="en-US" sz="2400" b="1" cap="all" dirty="0">
              <a:solidFill>
                <a:srgbClr val="264168"/>
              </a:solidFill>
              <a:latin typeface="+mn-lt"/>
            </a:endParaRPr>
          </a:p>
          <a:p>
            <a:br>
              <a:rPr lang="en-US" sz="1200" dirty="0">
                <a:solidFill>
                  <a:prstClr val="black"/>
                </a:solidFill>
                <a:latin typeface="+mn-lt"/>
              </a:rPr>
            </a:br>
            <a:r>
              <a:rPr lang="en-US" sz="1200" i="1" dirty="0">
                <a:solidFill>
                  <a:prstClr val="black"/>
                </a:solidFill>
                <a:latin typeface="+mn-lt"/>
              </a:rPr>
              <a:t>Event description</a:t>
            </a:r>
            <a:br>
              <a:rPr lang="en-US" sz="1200" i="1" dirty="0">
                <a:solidFill>
                  <a:prstClr val="black"/>
                </a:solidFill>
                <a:latin typeface="+mn-lt"/>
              </a:rPr>
            </a:br>
            <a:br>
              <a:rPr lang="en-US" sz="1200" i="1" dirty="0">
                <a:solidFill>
                  <a:prstClr val="black"/>
                </a:solidFill>
                <a:latin typeface="+mn-lt"/>
              </a:rPr>
            </a:br>
            <a:r>
              <a:rPr lang="en-US" sz="1050" b="1" dirty="0">
                <a:solidFill>
                  <a:prstClr val="black"/>
                </a:solidFill>
                <a:latin typeface="+mn-lt"/>
              </a:rPr>
              <a:t>Welcome</a:t>
            </a:r>
            <a:r>
              <a:rPr lang="en-US" sz="1050" dirty="0">
                <a:solidFill>
                  <a:prstClr val="black"/>
                </a:solidFill>
                <a:latin typeface="+mn-lt"/>
              </a:rPr>
              <a:t> </a:t>
            </a:r>
            <a:br>
              <a:rPr lang="en-US" sz="1050" dirty="0">
                <a:solidFill>
                  <a:prstClr val="black"/>
                </a:solidFill>
                <a:latin typeface="+mn-lt"/>
              </a:rPr>
            </a:br>
            <a:r>
              <a:rPr lang="en-US" sz="1050" dirty="0">
                <a:solidFill>
                  <a:prstClr val="black"/>
                </a:solidFill>
                <a:latin typeface="+mn-lt"/>
              </a:rPr>
              <a:t>Name</a:t>
            </a:r>
            <a:br>
              <a:rPr lang="en-US" sz="1050" dirty="0">
                <a:solidFill>
                  <a:prstClr val="black"/>
                </a:solidFill>
                <a:latin typeface="+mn-lt"/>
              </a:rPr>
            </a:br>
            <a:r>
              <a:rPr lang="en-US" sz="1050" i="1" dirty="0">
                <a:solidFill>
                  <a:prstClr val="black"/>
                </a:solidFill>
                <a:latin typeface="+mn-lt"/>
              </a:rPr>
              <a:t>Title</a:t>
            </a:r>
            <a:br>
              <a:rPr lang="en-US" sz="1050" i="1" dirty="0">
                <a:solidFill>
                  <a:prstClr val="black"/>
                </a:solidFill>
                <a:latin typeface="+mn-lt"/>
              </a:rPr>
            </a:br>
            <a:r>
              <a:rPr lang="en-US" sz="1050" i="1" dirty="0">
                <a:solidFill>
                  <a:prstClr val="black"/>
                </a:solidFill>
                <a:latin typeface="+mn-lt"/>
              </a:rPr>
              <a:t>Company Name</a:t>
            </a:r>
            <a:br>
              <a:rPr lang="en-US" sz="1050" dirty="0">
                <a:solidFill>
                  <a:prstClr val="black"/>
                </a:solidFill>
                <a:latin typeface="+mn-lt"/>
              </a:rPr>
            </a:br>
            <a:r>
              <a:rPr lang="en-US" sz="1050" dirty="0">
                <a:solidFill>
                  <a:prstClr val="black"/>
                </a:solidFill>
                <a:latin typeface="+mn-lt"/>
              </a:rPr>
              <a:t> </a:t>
            </a:r>
            <a:br>
              <a:rPr lang="en-US" sz="1050" dirty="0">
                <a:solidFill>
                  <a:prstClr val="black"/>
                </a:solidFill>
                <a:latin typeface="+mn-lt"/>
              </a:rPr>
            </a:br>
            <a:r>
              <a:rPr lang="en-US" sz="1050" b="1" dirty="0">
                <a:solidFill>
                  <a:prstClr val="black"/>
                </a:solidFill>
                <a:latin typeface="+mn-lt"/>
              </a:rPr>
              <a:t>Musical Number</a:t>
            </a:r>
            <a:br>
              <a:rPr lang="en-US" sz="1050" b="1" dirty="0">
                <a:solidFill>
                  <a:prstClr val="black"/>
                </a:solidFill>
                <a:latin typeface="+mn-lt"/>
              </a:rPr>
            </a:br>
            <a:r>
              <a:rPr lang="en-US" sz="1050" dirty="0">
                <a:solidFill>
                  <a:prstClr val="black"/>
                </a:solidFill>
                <a:latin typeface="+mn-lt"/>
              </a:rPr>
              <a:t>Name</a:t>
            </a:r>
            <a:br>
              <a:rPr lang="en-US" sz="1050" dirty="0">
                <a:solidFill>
                  <a:prstClr val="black"/>
                </a:solidFill>
                <a:latin typeface="+mn-lt"/>
              </a:rPr>
            </a:br>
            <a:r>
              <a:rPr lang="en-US" sz="1050" i="1" dirty="0">
                <a:solidFill>
                  <a:prstClr val="black"/>
                </a:solidFill>
                <a:latin typeface="+mn-lt"/>
              </a:rPr>
              <a:t>“Song Title”</a:t>
            </a:r>
            <a:br>
              <a:rPr lang="en-US" sz="1050" i="1" dirty="0">
                <a:solidFill>
                  <a:prstClr val="black"/>
                </a:solidFill>
                <a:latin typeface="+mn-lt"/>
              </a:rPr>
            </a:br>
            <a:br>
              <a:rPr lang="en-US" sz="1050" dirty="0">
                <a:solidFill>
                  <a:prstClr val="black"/>
                </a:solidFill>
                <a:latin typeface="+mn-lt"/>
              </a:rPr>
            </a:br>
            <a:r>
              <a:rPr lang="en-US" sz="1050" b="1" dirty="0">
                <a:solidFill>
                  <a:prstClr val="black"/>
                </a:solidFill>
                <a:latin typeface="+mn-lt"/>
              </a:rPr>
              <a:t>Speaker</a:t>
            </a:r>
            <a:br>
              <a:rPr lang="en-US" sz="1050" b="1" dirty="0">
                <a:solidFill>
                  <a:prstClr val="black"/>
                </a:solidFill>
                <a:latin typeface="+mn-lt"/>
              </a:rPr>
            </a:br>
            <a:r>
              <a:rPr lang="en-US" sz="1050" dirty="0">
                <a:solidFill>
                  <a:prstClr val="black"/>
                </a:solidFill>
                <a:latin typeface="+mn-lt"/>
              </a:rPr>
              <a:t>Name</a:t>
            </a:r>
            <a:br>
              <a:rPr lang="en-US" sz="1050" dirty="0">
                <a:solidFill>
                  <a:prstClr val="black"/>
                </a:solidFill>
                <a:latin typeface="+mn-lt"/>
              </a:rPr>
            </a:br>
            <a:r>
              <a:rPr lang="en-US" sz="1050" i="1" dirty="0">
                <a:solidFill>
                  <a:prstClr val="black"/>
                </a:solidFill>
                <a:latin typeface="+mn-lt"/>
              </a:rPr>
              <a:t>Title</a:t>
            </a:r>
            <a:br>
              <a:rPr lang="en-US" sz="1050" i="1" dirty="0">
                <a:solidFill>
                  <a:prstClr val="black"/>
                </a:solidFill>
                <a:latin typeface="+mn-lt"/>
              </a:rPr>
            </a:br>
            <a:r>
              <a:rPr lang="en-US" sz="1050" i="1" dirty="0">
                <a:solidFill>
                  <a:prstClr val="black"/>
                </a:solidFill>
                <a:latin typeface="+mn-lt"/>
              </a:rPr>
              <a:t>Company Name</a:t>
            </a:r>
            <a:br>
              <a:rPr lang="en-US" sz="1050" dirty="0">
                <a:solidFill>
                  <a:prstClr val="black"/>
                </a:solidFill>
                <a:latin typeface="+mn-lt"/>
              </a:rPr>
            </a:br>
            <a:br>
              <a:rPr lang="en-US" sz="1050" dirty="0">
                <a:solidFill>
                  <a:prstClr val="black"/>
                </a:solidFill>
                <a:latin typeface="+mn-lt"/>
              </a:rPr>
            </a:br>
            <a:r>
              <a:rPr lang="en-US" sz="1050" b="1" dirty="0">
                <a:solidFill>
                  <a:prstClr val="black"/>
                </a:solidFill>
                <a:latin typeface="+mn-lt"/>
              </a:rPr>
              <a:t>Donor Recognition</a:t>
            </a:r>
            <a:br>
              <a:rPr lang="en-US" sz="1050" b="1" dirty="0">
                <a:solidFill>
                  <a:prstClr val="black"/>
                </a:solidFill>
                <a:latin typeface="+mn-lt"/>
              </a:rPr>
            </a:br>
            <a:r>
              <a:rPr lang="en-US" sz="1050" dirty="0">
                <a:solidFill>
                  <a:prstClr val="black"/>
                </a:solidFill>
                <a:latin typeface="+mn-lt"/>
              </a:rPr>
              <a:t>Name</a:t>
            </a:r>
            <a:br>
              <a:rPr lang="en-US" sz="1050" dirty="0">
                <a:solidFill>
                  <a:prstClr val="black"/>
                </a:solidFill>
                <a:latin typeface="+mn-lt"/>
              </a:rPr>
            </a:br>
            <a:r>
              <a:rPr lang="en-US" sz="1050" i="1" dirty="0">
                <a:solidFill>
                  <a:prstClr val="black"/>
                </a:solidFill>
                <a:latin typeface="+mn-lt"/>
              </a:rPr>
              <a:t>Title</a:t>
            </a:r>
            <a:br>
              <a:rPr lang="en-US" sz="1050" i="1" dirty="0">
                <a:solidFill>
                  <a:prstClr val="black"/>
                </a:solidFill>
                <a:latin typeface="+mn-lt"/>
              </a:rPr>
            </a:br>
            <a:r>
              <a:rPr lang="en-US" sz="1050" i="1" dirty="0">
                <a:solidFill>
                  <a:prstClr val="black"/>
                </a:solidFill>
                <a:latin typeface="+mn-lt"/>
              </a:rPr>
              <a:t>Company Name</a:t>
            </a:r>
            <a:br>
              <a:rPr lang="en-US" sz="1050" dirty="0">
                <a:solidFill>
                  <a:prstClr val="black"/>
                </a:solidFill>
                <a:latin typeface="+mn-lt"/>
              </a:rPr>
            </a:br>
            <a:r>
              <a:rPr lang="en-US" sz="1050" dirty="0">
                <a:solidFill>
                  <a:prstClr val="black"/>
                </a:solidFill>
                <a:latin typeface="+mn-lt"/>
              </a:rPr>
              <a:t> </a:t>
            </a:r>
            <a:br>
              <a:rPr lang="en-US" sz="1050" dirty="0">
                <a:solidFill>
                  <a:prstClr val="black"/>
                </a:solidFill>
                <a:latin typeface="+mn-lt"/>
              </a:rPr>
            </a:br>
            <a:r>
              <a:rPr lang="en-US" sz="1050" b="1" dirty="0">
                <a:solidFill>
                  <a:prstClr val="black"/>
                </a:solidFill>
                <a:latin typeface="+mn-lt"/>
              </a:rPr>
              <a:t>Bubble Ceremony</a:t>
            </a:r>
            <a:br>
              <a:rPr lang="en-US" sz="1050" dirty="0">
                <a:solidFill>
                  <a:prstClr val="black"/>
                </a:solidFill>
                <a:latin typeface="+mn-lt"/>
              </a:rPr>
            </a:br>
            <a:r>
              <a:rPr lang="en-US" sz="1050" dirty="0">
                <a:solidFill>
                  <a:prstClr val="black"/>
                </a:solidFill>
                <a:latin typeface="+mn-lt"/>
              </a:rPr>
              <a:t>Name</a:t>
            </a:r>
            <a:br>
              <a:rPr lang="en-US" sz="1050" dirty="0">
                <a:solidFill>
                  <a:prstClr val="black"/>
                </a:solidFill>
                <a:latin typeface="+mn-lt"/>
              </a:rPr>
            </a:br>
            <a:r>
              <a:rPr lang="en-US" sz="1050" i="1" dirty="0">
                <a:solidFill>
                  <a:prstClr val="black"/>
                </a:solidFill>
                <a:latin typeface="+mn-lt"/>
              </a:rPr>
              <a:t>Title</a:t>
            </a:r>
            <a:br>
              <a:rPr lang="en-US" sz="1050" i="1" dirty="0">
                <a:solidFill>
                  <a:prstClr val="black"/>
                </a:solidFill>
                <a:latin typeface="+mn-lt"/>
              </a:rPr>
            </a:br>
            <a:r>
              <a:rPr lang="en-US" sz="1050" i="1" dirty="0">
                <a:solidFill>
                  <a:prstClr val="black"/>
                </a:solidFill>
                <a:latin typeface="+mn-lt"/>
              </a:rPr>
              <a:t>Company Name</a:t>
            </a:r>
            <a:endParaRPr lang="en-US" sz="1200" i="1" dirty="0">
              <a:latin typeface="+mn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C44A50-8AAF-0BB8-7B0C-3577E37B02AA}"/>
              </a:ext>
            </a:extLst>
          </p:cNvPr>
          <p:cNvSpPr txBox="1">
            <a:spLocks/>
          </p:cNvSpPr>
          <p:nvPr/>
        </p:nvSpPr>
        <p:spPr>
          <a:xfrm>
            <a:off x="5486398" y="447675"/>
            <a:ext cx="4114800" cy="68580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ctr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cap="all" dirty="0">
                <a:solidFill>
                  <a:srgbClr val="264168"/>
                </a:solidFill>
                <a:latin typeface="+mn-lt"/>
              </a:rPr>
              <a:t>[EVENT NAME]</a:t>
            </a:r>
            <a:endParaRPr lang="en-US" sz="2400" b="1" cap="all" dirty="0">
              <a:solidFill>
                <a:srgbClr val="264168"/>
              </a:solidFill>
              <a:latin typeface="+mn-lt"/>
            </a:endParaRPr>
          </a:p>
          <a:p>
            <a:br>
              <a:rPr lang="en-US" sz="1200" dirty="0">
                <a:solidFill>
                  <a:prstClr val="black"/>
                </a:solidFill>
                <a:latin typeface="+mn-lt"/>
              </a:rPr>
            </a:br>
            <a:r>
              <a:rPr lang="en-US" sz="1200" i="1" dirty="0">
                <a:solidFill>
                  <a:prstClr val="black"/>
                </a:solidFill>
                <a:latin typeface="+mn-lt"/>
              </a:rPr>
              <a:t>Event description</a:t>
            </a:r>
            <a:br>
              <a:rPr lang="en-US" sz="1200" i="1" dirty="0">
                <a:solidFill>
                  <a:prstClr val="black"/>
                </a:solidFill>
                <a:latin typeface="+mn-lt"/>
              </a:rPr>
            </a:br>
            <a:br>
              <a:rPr lang="en-US" sz="1200" i="1" dirty="0">
                <a:solidFill>
                  <a:prstClr val="black"/>
                </a:solidFill>
                <a:latin typeface="+mn-lt"/>
              </a:rPr>
            </a:br>
            <a:r>
              <a:rPr lang="en-US" sz="1050" b="1" dirty="0">
                <a:solidFill>
                  <a:prstClr val="black"/>
                </a:solidFill>
                <a:latin typeface="+mn-lt"/>
              </a:rPr>
              <a:t>Welcome</a:t>
            </a:r>
            <a:r>
              <a:rPr lang="en-US" sz="1050" dirty="0">
                <a:solidFill>
                  <a:prstClr val="black"/>
                </a:solidFill>
                <a:latin typeface="+mn-lt"/>
              </a:rPr>
              <a:t> </a:t>
            </a:r>
            <a:br>
              <a:rPr lang="en-US" sz="1050" dirty="0">
                <a:solidFill>
                  <a:prstClr val="black"/>
                </a:solidFill>
                <a:latin typeface="+mn-lt"/>
              </a:rPr>
            </a:br>
            <a:r>
              <a:rPr lang="en-US" sz="1050" dirty="0">
                <a:solidFill>
                  <a:prstClr val="black"/>
                </a:solidFill>
                <a:latin typeface="+mn-lt"/>
              </a:rPr>
              <a:t>Name</a:t>
            </a:r>
            <a:br>
              <a:rPr lang="en-US" sz="1050" dirty="0">
                <a:solidFill>
                  <a:prstClr val="black"/>
                </a:solidFill>
                <a:latin typeface="+mn-lt"/>
              </a:rPr>
            </a:br>
            <a:r>
              <a:rPr lang="en-US" sz="1050" i="1" dirty="0">
                <a:solidFill>
                  <a:prstClr val="black"/>
                </a:solidFill>
                <a:latin typeface="+mn-lt"/>
              </a:rPr>
              <a:t>Title</a:t>
            </a:r>
            <a:br>
              <a:rPr lang="en-US" sz="1050" i="1" dirty="0">
                <a:solidFill>
                  <a:prstClr val="black"/>
                </a:solidFill>
                <a:latin typeface="+mn-lt"/>
              </a:rPr>
            </a:br>
            <a:r>
              <a:rPr lang="en-US" sz="1050" i="1" dirty="0">
                <a:solidFill>
                  <a:prstClr val="black"/>
                </a:solidFill>
                <a:latin typeface="+mn-lt"/>
              </a:rPr>
              <a:t>Company Name</a:t>
            </a:r>
            <a:br>
              <a:rPr lang="en-US" sz="1050" dirty="0">
                <a:solidFill>
                  <a:prstClr val="black"/>
                </a:solidFill>
                <a:latin typeface="+mn-lt"/>
              </a:rPr>
            </a:br>
            <a:r>
              <a:rPr lang="en-US" sz="1050" dirty="0">
                <a:solidFill>
                  <a:prstClr val="black"/>
                </a:solidFill>
                <a:latin typeface="+mn-lt"/>
              </a:rPr>
              <a:t> </a:t>
            </a:r>
            <a:br>
              <a:rPr lang="en-US" sz="1050" dirty="0">
                <a:solidFill>
                  <a:prstClr val="black"/>
                </a:solidFill>
                <a:latin typeface="+mn-lt"/>
              </a:rPr>
            </a:br>
            <a:r>
              <a:rPr lang="en-US" sz="1050" b="1" dirty="0">
                <a:solidFill>
                  <a:prstClr val="black"/>
                </a:solidFill>
                <a:latin typeface="+mn-lt"/>
              </a:rPr>
              <a:t>Musical Number</a:t>
            </a:r>
            <a:br>
              <a:rPr lang="en-US" sz="1050" b="1" dirty="0">
                <a:solidFill>
                  <a:prstClr val="black"/>
                </a:solidFill>
                <a:latin typeface="+mn-lt"/>
              </a:rPr>
            </a:br>
            <a:r>
              <a:rPr lang="en-US" sz="1050" dirty="0">
                <a:solidFill>
                  <a:prstClr val="black"/>
                </a:solidFill>
                <a:latin typeface="+mn-lt"/>
              </a:rPr>
              <a:t>Name</a:t>
            </a:r>
            <a:br>
              <a:rPr lang="en-US" sz="1050" dirty="0">
                <a:solidFill>
                  <a:prstClr val="black"/>
                </a:solidFill>
                <a:latin typeface="+mn-lt"/>
              </a:rPr>
            </a:br>
            <a:r>
              <a:rPr lang="en-US" sz="1050" i="1" dirty="0">
                <a:solidFill>
                  <a:prstClr val="black"/>
                </a:solidFill>
                <a:latin typeface="+mn-lt"/>
              </a:rPr>
              <a:t>“Song Title”</a:t>
            </a:r>
            <a:br>
              <a:rPr lang="en-US" sz="1050" i="1" dirty="0">
                <a:solidFill>
                  <a:prstClr val="black"/>
                </a:solidFill>
                <a:latin typeface="+mn-lt"/>
              </a:rPr>
            </a:br>
            <a:br>
              <a:rPr lang="en-US" sz="1050" dirty="0">
                <a:solidFill>
                  <a:prstClr val="black"/>
                </a:solidFill>
                <a:latin typeface="+mn-lt"/>
              </a:rPr>
            </a:br>
            <a:r>
              <a:rPr lang="en-US" sz="1050" b="1" dirty="0">
                <a:solidFill>
                  <a:prstClr val="black"/>
                </a:solidFill>
                <a:latin typeface="+mn-lt"/>
              </a:rPr>
              <a:t>Speaker</a:t>
            </a:r>
            <a:br>
              <a:rPr lang="en-US" sz="1050" b="1" dirty="0">
                <a:solidFill>
                  <a:prstClr val="black"/>
                </a:solidFill>
                <a:latin typeface="+mn-lt"/>
              </a:rPr>
            </a:br>
            <a:r>
              <a:rPr lang="en-US" sz="1050" dirty="0">
                <a:solidFill>
                  <a:prstClr val="black"/>
                </a:solidFill>
                <a:latin typeface="+mn-lt"/>
              </a:rPr>
              <a:t>Name</a:t>
            </a:r>
            <a:br>
              <a:rPr lang="en-US" sz="1050" dirty="0">
                <a:solidFill>
                  <a:prstClr val="black"/>
                </a:solidFill>
                <a:latin typeface="+mn-lt"/>
              </a:rPr>
            </a:br>
            <a:r>
              <a:rPr lang="en-US" sz="1050" i="1" dirty="0">
                <a:solidFill>
                  <a:prstClr val="black"/>
                </a:solidFill>
                <a:latin typeface="+mn-lt"/>
              </a:rPr>
              <a:t>Title</a:t>
            </a:r>
            <a:br>
              <a:rPr lang="en-US" sz="1050" i="1" dirty="0">
                <a:solidFill>
                  <a:prstClr val="black"/>
                </a:solidFill>
                <a:latin typeface="+mn-lt"/>
              </a:rPr>
            </a:br>
            <a:r>
              <a:rPr lang="en-US" sz="1050" i="1" dirty="0">
                <a:solidFill>
                  <a:prstClr val="black"/>
                </a:solidFill>
                <a:latin typeface="+mn-lt"/>
              </a:rPr>
              <a:t>Company Name</a:t>
            </a:r>
            <a:br>
              <a:rPr lang="en-US" sz="1050" dirty="0">
                <a:solidFill>
                  <a:prstClr val="black"/>
                </a:solidFill>
                <a:latin typeface="+mn-lt"/>
              </a:rPr>
            </a:br>
            <a:br>
              <a:rPr lang="en-US" sz="1050" dirty="0">
                <a:solidFill>
                  <a:prstClr val="black"/>
                </a:solidFill>
                <a:latin typeface="+mn-lt"/>
              </a:rPr>
            </a:br>
            <a:r>
              <a:rPr lang="en-US" sz="1050" b="1" dirty="0">
                <a:solidFill>
                  <a:prstClr val="black"/>
                </a:solidFill>
                <a:latin typeface="+mn-lt"/>
              </a:rPr>
              <a:t>Donor Recognition</a:t>
            </a:r>
            <a:br>
              <a:rPr lang="en-US" sz="1050" b="1" dirty="0">
                <a:solidFill>
                  <a:prstClr val="black"/>
                </a:solidFill>
                <a:latin typeface="+mn-lt"/>
              </a:rPr>
            </a:br>
            <a:r>
              <a:rPr lang="en-US" sz="1050" dirty="0">
                <a:solidFill>
                  <a:prstClr val="black"/>
                </a:solidFill>
                <a:latin typeface="+mn-lt"/>
              </a:rPr>
              <a:t>Name</a:t>
            </a:r>
            <a:br>
              <a:rPr lang="en-US" sz="1050" dirty="0">
                <a:solidFill>
                  <a:prstClr val="black"/>
                </a:solidFill>
                <a:latin typeface="+mn-lt"/>
              </a:rPr>
            </a:br>
            <a:r>
              <a:rPr lang="en-US" sz="1050" i="1" dirty="0">
                <a:solidFill>
                  <a:prstClr val="black"/>
                </a:solidFill>
                <a:latin typeface="+mn-lt"/>
              </a:rPr>
              <a:t>Title</a:t>
            </a:r>
            <a:br>
              <a:rPr lang="en-US" sz="1050" i="1" dirty="0">
                <a:solidFill>
                  <a:prstClr val="black"/>
                </a:solidFill>
                <a:latin typeface="+mn-lt"/>
              </a:rPr>
            </a:br>
            <a:r>
              <a:rPr lang="en-US" sz="1050" i="1" dirty="0">
                <a:solidFill>
                  <a:prstClr val="black"/>
                </a:solidFill>
                <a:latin typeface="+mn-lt"/>
              </a:rPr>
              <a:t>Company Name</a:t>
            </a:r>
            <a:br>
              <a:rPr lang="en-US" sz="1050" dirty="0">
                <a:solidFill>
                  <a:prstClr val="black"/>
                </a:solidFill>
                <a:latin typeface="+mn-lt"/>
              </a:rPr>
            </a:br>
            <a:r>
              <a:rPr lang="en-US" sz="1050" dirty="0">
                <a:solidFill>
                  <a:prstClr val="black"/>
                </a:solidFill>
                <a:latin typeface="+mn-lt"/>
              </a:rPr>
              <a:t> </a:t>
            </a:r>
            <a:br>
              <a:rPr lang="en-US" sz="1050" dirty="0">
                <a:solidFill>
                  <a:prstClr val="black"/>
                </a:solidFill>
                <a:latin typeface="+mn-lt"/>
              </a:rPr>
            </a:br>
            <a:r>
              <a:rPr lang="en-US" sz="1050" b="1" dirty="0">
                <a:solidFill>
                  <a:prstClr val="black"/>
                </a:solidFill>
                <a:latin typeface="+mn-lt"/>
              </a:rPr>
              <a:t>Bubble Ceremony</a:t>
            </a:r>
            <a:br>
              <a:rPr lang="en-US" sz="1050" dirty="0">
                <a:solidFill>
                  <a:prstClr val="black"/>
                </a:solidFill>
                <a:latin typeface="+mn-lt"/>
              </a:rPr>
            </a:br>
            <a:r>
              <a:rPr lang="en-US" sz="1050" dirty="0">
                <a:solidFill>
                  <a:prstClr val="black"/>
                </a:solidFill>
                <a:latin typeface="+mn-lt"/>
              </a:rPr>
              <a:t>Name</a:t>
            </a:r>
            <a:br>
              <a:rPr lang="en-US" sz="1050" dirty="0">
                <a:solidFill>
                  <a:prstClr val="black"/>
                </a:solidFill>
                <a:latin typeface="+mn-lt"/>
              </a:rPr>
            </a:br>
            <a:r>
              <a:rPr lang="en-US" sz="1050" i="1" dirty="0">
                <a:solidFill>
                  <a:prstClr val="black"/>
                </a:solidFill>
                <a:latin typeface="+mn-lt"/>
              </a:rPr>
              <a:t>Title</a:t>
            </a:r>
            <a:br>
              <a:rPr lang="en-US" sz="1050" i="1" dirty="0">
                <a:solidFill>
                  <a:prstClr val="black"/>
                </a:solidFill>
                <a:latin typeface="+mn-lt"/>
              </a:rPr>
            </a:br>
            <a:r>
              <a:rPr lang="en-US" sz="1050" i="1" dirty="0">
                <a:solidFill>
                  <a:prstClr val="black"/>
                </a:solidFill>
                <a:latin typeface="+mn-lt"/>
              </a:rPr>
              <a:t>Company Name</a:t>
            </a:r>
            <a:endParaRPr lang="en-US" sz="12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24351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CCF0B4-5889-2AE5-47C1-F188944539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>
            <a:extLst>
              <a:ext uri="{FF2B5EF4-FFF2-40B4-BE49-F238E27FC236}">
                <a16:creationId xmlns:a16="http://schemas.microsoft.com/office/drawing/2014/main" id="{FB67794D-2392-1381-FCCD-F6A90353278D}"/>
              </a:ext>
            </a:extLst>
          </p:cNvPr>
          <p:cNvSpPr txBox="1">
            <a:spLocks/>
          </p:cNvSpPr>
          <p:nvPr/>
        </p:nvSpPr>
        <p:spPr>
          <a:xfrm>
            <a:off x="457202" y="447675"/>
            <a:ext cx="4114800" cy="68580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ctr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cap="all" dirty="0">
                <a:solidFill>
                  <a:srgbClr val="264168"/>
                </a:solidFill>
                <a:latin typeface="+mn-lt"/>
              </a:rPr>
              <a:t>DONOR RECOGNITION</a:t>
            </a:r>
            <a:br>
              <a:rPr lang="en-US" sz="2000" b="1" cap="all" dirty="0">
                <a:solidFill>
                  <a:srgbClr val="264168"/>
                </a:solidFill>
                <a:latin typeface="+mn-lt"/>
              </a:rPr>
            </a:br>
            <a:r>
              <a:rPr lang="en-US" sz="2000" b="1" cap="all" dirty="0">
                <a:solidFill>
                  <a:srgbClr val="264168"/>
                </a:solidFill>
                <a:latin typeface="+mn-lt"/>
              </a:rPr>
              <a:t>CEREMONY</a:t>
            </a:r>
            <a:br>
              <a:rPr lang="en-US" sz="2000" b="1" cap="all" dirty="0">
                <a:solidFill>
                  <a:srgbClr val="264168"/>
                </a:solidFill>
                <a:latin typeface="+mn-lt"/>
              </a:rPr>
            </a:br>
            <a:br>
              <a:rPr lang="en-US" sz="1200" dirty="0">
                <a:solidFill>
                  <a:prstClr val="black"/>
                </a:solidFill>
                <a:latin typeface="+mn-lt"/>
              </a:rPr>
            </a:br>
            <a:r>
              <a:rPr lang="en-US" sz="1300" i="1" dirty="0">
                <a:solidFill>
                  <a:prstClr val="black"/>
                </a:solidFill>
                <a:latin typeface="+mn-lt"/>
              </a:rPr>
              <a:t>Honoring the selfless gift of</a:t>
            </a:r>
            <a:br>
              <a:rPr lang="en-US" sz="1300" i="1" dirty="0">
                <a:solidFill>
                  <a:prstClr val="black"/>
                </a:solidFill>
                <a:latin typeface="+mn-lt"/>
              </a:rPr>
            </a:br>
            <a:r>
              <a:rPr lang="en-US" sz="1300" i="1" dirty="0">
                <a:solidFill>
                  <a:prstClr val="black"/>
                </a:solidFill>
                <a:latin typeface="+mn-lt"/>
              </a:rPr>
              <a:t>organ, eye and tissue donation</a:t>
            </a:r>
            <a:br>
              <a:rPr lang="en-US" sz="1300" i="1" dirty="0">
                <a:solidFill>
                  <a:prstClr val="black"/>
                </a:solidFill>
                <a:latin typeface="+mn-lt"/>
              </a:rPr>
            </a:br>
            <a:br>
              <a:rPr lang="en-US" sz="1200" i="1" dirty="0">
                <a:solidFill>
                  <a:prstClr val="black"/>
                </a:solidFill>
                <a:latin typeface="+mn-lt"/>
              </a:rPr>
            </a:br>
            <a:r>
              <a:rPr lang="en-US" sz="1100" b="1" dirty="0">
                <a:solidFill>
                  <a:prstClr val="black"/>
                </a:solidFill>
                <a:latin typeface="+mn-lt"/>
              </a:rPr>
              <a:t>Welcome</a:t>
            </a:r>
            <a:r>
              <a:rPr lang="en-US" sz="1100" i="1" dirty="0">
                <a:solidFill>
                  <a:prstClr val="black"/>
                </a:solidFill>
                <a:latin typeface="+mn-lt"/>
              </a:rPr>
              <a:t> </a:t>
            </a:r>
            <a:br>
              <a:rPr lang="en-US" sz="1100" i="1" dirty="0">
                <a:solidFill>
                  <a:prstClr val="black"/>
                </a:solidFill>
                <a:latin typeface="+mn-lt"/>
              </a:rPr>
            </a:br>
            <a:r>
              <a:rPr lang="en-US" sz="1100" dirty="0">
                <a:solidFill>
                  <a:prstClr val="black"/>
                </a:solidFill>
                <a:latin typeface="+mn-lt"/>
              </a:rPr>
              <a:t>Sarah Jones</a:t>
            </a:r>
            <a:br>
              <a:rPr lang="en-US" sz="1100" i="1" dirty="0">
                <a:solidFill>
                  <a:prstClr val="black"/>
                </a:solidFill>
                <a:latin typeface="+mn-lt"/>
              </a:rPr>
            </a:br>
            <a:r>
              <a:rPr lang="en-US" sz="1100" i="1" dirty="0">
                <a:solidFill>
                  <a:prstClr val="black"/>
                </a:solidFill>
                <a:latin typeface="+mn-lt"/>
              </a:rPr>
              <a:t>President and CEO</a:t>
            </a:r>
            <a:br>
              <a:rPr lang="en-US" sz="1100" i="1" dirty="0">
                <a:solidFill>
                  <a:prstClr val="black"/>
                </a:solidFill>
                <a:latin typeface="+mn-lt"/>
              </a:rPr>
            </a:br>
            <a:r>
              <a:rPr lang="en-US" sz="1100" i="1" dirty="0">
                <a:solidFill>
                  <a:prstClr val="black"/>
                </a:solidFill>
                <a:latin typeface="+mn-lt"/>
              </a:rPr>
              <a:t>KU Medical Center</a:t>
            </a:r>
            <a:br>
              <a:rPr lang="en-US" sz="1100" i="1" dirty="0">
                <a:solidFill>
                  <a:prstClr val="black"/>
                </a:solidFill>
                <a:latin typeface="+mn-lt"/>
              </a:rPr>
            </a:br>
            <a:r>
              <a:rPr lang="en-US" sz="1100" i="1" dirty="0">
                <a:solidFill>
                  <a:prstClr val="black"/>
                </a:solidFill>
                <a:latin typeface="+mn-lt"/>
              </a:rPr>
              <a:t> </a:t>
            </a:r>
            <a:br>
              <a:rPr lang="en-US" sz="1100" i="1" dirty="0">
                <a:solidFill>
                  <a:prstClr val="black"/>
                </a:solidFill>
                <a:latin typeface="+mn-lt"/>
              </a:rPr>
            </a:br>
            <a:r>
              <a:rPr lang="en-US" sz="1100" b="1" dirty="0">
                <a:solidFill>
                  <a:prstClr val="black"/>
                </a:solidFill>
                <a:latin typeface="+mn-lt"/>
              </a:rPr>
              <a:t>Musical Number</a:t>
            </a:r>
            <a:br>
              <a:rPr lang="en-US" sz="1100" dirty="0">
                <a:solidFill>
                  <a:prstClr val="black"/>
                </a:solidFill>
                <a:latin typeface="+mn-lt"/>
              </a:rPr>
            </a:br>
            <a:r>
              <a:rPr lang="en-US" sz="1100" dirty="0">
                <a:solidFill>
                  <a:prstClr val="black"/>
                </a:solidFill>
                <a:latin typeface="+mn-lt"/>
              </a:rPr>
              <a:t>Michael Smith</a:t>
            </a:r>
            <a:br>
              <a:rPr lang="en-US" sz="1100" i="1" dirty="0">
                <a:solidFill>
                  <a:prstClr val="black"/>
                </a:solidFill>
                <a:latin typeface="+mn-lt"/>
              </a:rPr>
            </a:br>
            <a:r>
              <a:rPr lang="en-US" sz="1100" i="1" dirty="0">
                <a:solidFill>
                  <a:prstClr val="black"/>
                </a:solidFill>
                <a:latin typeface="+mn-lt"/>
              </a:rPr>
              <a:t>“Hallelujah”</a:t>
            </a:r>
            <a:br>
              <a:rPr lang="en-US" sz="1100" i="1" dirty="0">
                <a:solidFill>
                  <a:prstClr val="black"/>
                </a:solidFill>
                <a:latin typeface="+mn-lt"/>
              </a:rPr>
            </a:br>
            <a:br>
              <a:rPr lang="en-US" sz="1100" i="1" dirty="0">
                <a:solidFill>
                  <a:prstClr val="black"/>
                </a:solidFill>
                <a:latin typeface="+mn-lt"/>
              </a:rPr>
            </a:br>
            <a:r>
              <a:rPr lang="en-US" sz="1100" b="1" dirty="0">
                <a:solidFill>
                  <a:prstClr val="black"/>
                </a:solidFill>
                <a:latin typeface="+mn-lt"/>
              </a:rPr>
              <a:t>Speaker</a:t>
            </a:r>
            <a:br>
              <a:rPr lang="en-US" sz="1100" dirty="0">
                <a:solidFill>
                  <a:prstClr val="black"/>
                </a:solidFill>
                <a:latin typeface="+mn-lt"/>
              </a:rPr>
            </a:br>
            <a:r>
              <a:rPr lang="en-US" sz="1100" dirty="0">
                <a:solidFill>
                  <a:prstClr val="black"/>
                </a:solidFill>
                <a:latin typeface="+mn-lt"/>
              </a:rPr>
              <a:t>Terrance Howard</a:t>
            </a:r>
            <a:br>
              <a:rPr lang="en-US" sz="1100" i="1" dirty="0">
                <a:solidFill>
                  <a:prstClr val="black"/>
                </a:solidFill>
                <a:latin typeface="+mn-lt"/>
              </a:rPr>
            </a:br>
            <a:r>
              <a:rPr lang="en-US" sz="1100" i="1" dirty="0">
                <a:solidFill>
                  <a:prstClr val="black"/>
                </a:solidFill>
                <a:latin typeface="+mn-lt"/>
              </a:rPr>
              <a:t>Community Engagement Coordinator</a:t>
            </a:r>
            <a:br>
              <a:rPr lang="en-US" sz="1100" i="1" dirty="0">
                <a:solidFill>
                  <a:prstClr val="black"/>
                </a:solidFill>
                <a:latin typeface="+mn-lt"/>
              </a:rPr>
            </a:br>
            <a:r>
              <a:rPr lang="en-US" sz="1100" i="1" dirty="0">
                <a:solidFill>
                  <a:prstClr val="black"/>
                </a:solidFill>
                <a:latin typeface="+mn-lt"/>
              </a:rPr>
              <a:t>KU Medical Center</a:t>
            </a:r>
            <a:br>
              <a:rPr lang="en-US" sz="1100" i="1" dirty="0">
                <a:solidFill>
                  <a:prstClr val="black"/>
                </a:solidFill>
                <a:latin typeface="+mn-lt"/>
              </a:rPr>
            </a:br>
            <a:br>
              <a:rPr lang="en-US" sz="1100" i="1" dirty="0">
                <a:solidFill>
                  <a:prstClr val="black"/>
                </a:solidFill>
                <a:latin typeface="+mn-lt"/>
              </a:rPr>
            </a:br>
            <a:r>
              <a:rPr lang="en-US" sz="1100" b="1" dirty="0">
                <a:solidFill>
                  <a:prstClr val="black"/>
                </a:solidFill>
                <a:latin typeface="+mn-lt"/>
              </a:rPr>
              <a:t>Donor Recognition</a:t>
            </a:r>
            <a:br>
              <a:rPr lang="en-US" sz="1100" dirty="0">
                <a:solidFill>
                  <a:prstClr val="black"/>
                </a:solidFill>
                <a:latin typeface="+mn-lt"/>
              </a:rPr>
            </a:br>
            <a:r>
              <a:rPr lang="en-US" sz="1100" dirty="0">
                <a:solidFill>
                  <a:prstClr val="black"/>
                </a:solidFill>
                <a:latin typeface="+mn-lt"/>
              </a:rPr>
              <a:t>Carol Benson</a:t>
            </a:r>
            <a:br>
              <a:rPr lang="en-US" sz="1100" dirty="0">
                <a:solidFill>
                  <a:prstClr val="black"/>
                </a:solidFill>
                <a:latin typeface="+mn-lt"/>
              </a:rPr>
            </a:br>
            <a:r>
              <a:rPr lang="en-US" sz="1100" i="1" dirty="0">
                <a:solidFill>
                  <a:prstClr val="black"/>
                </a:solidFill>
                <a:latin typeface="+mn-lt"/>
              </a:rPr>
              <a:t>Director, Hospital Services</a:t>
            </a:r>
            <a:br>
              <a:rPr lang="en-US" sz="1100" i="1" dirty="0">
                <a:solidFill>
                  <a:prstClr val="black"/>
                </a:solidFill>
                <a:latin typeface="+mn-lt"/>
              </a:rPr>
            </a:br>
            <a:r>
              <a:rPr lang="en-US" sz="1100" i="1" dirty="0">
                <a:solidFill>
                  <a:prstClr val="black"/>
                </a:solidFill>
                <a:latin typeface="+mn-lt"/>
              </a:rPr>
              <a:t>Midwest Transplant Network</a:t>
            </a:r>
            <a:br>
              <a:rPr lang="en-US" sz="1100" i="1" dirty="0">
                <a:solidFill>
                  <a:prstClr val="black"/>
                </a:solidFill>
                <a:latin typeface="+mn-lt"/>
              </a:rPr>
            </a:br>
            <a:r>
              <a:rPr lang="en-US" sz="1100" i="1" dirty="0">
                <a:solidFill>
                  <a:prstClr val="black"/>
                </a:solidFill>
                <a:latin typeface="+mn-lt"/>
              </a:rPr>
              <a:t> </a:t>
            </a:r>
            <a:br>
              <a:rPr lang="en-US" sz="1100" i="1" dirty="0">
                <a:solidFill>
                  <a:prstClr val="black"/>
                </a:solidFill>
                <a:latin typeface="+mn-lt"/>
              </a:rPr>
            </a:br>
            <a:r>
              <a:rPr lang="en-US" sz="1100" b="1" dirty="0">
                <a:solidFill>
                  <a:prstClr val="black"/>
                </a:solidFill>
                <a:latin typeface="+mn-lt"/>
              </a:rPr>
              <a:t>Bubble Ceremony</a:t>
            </a:r>
            <a:br>
              <a:rPr lang="en-US" sz="1100" dirty="0">
                <a:solidFill>
                  <a:prstClr val="black"/>
                </a:solidFill>
                <a:latin typeface="+mn-lt"/>
              </a:rPr>
            </a:br>
            <a:r>
              <a:rPr lang="en-US" sz="1100" dirty="0">
                <a:solidFill>
                  <a:prstClr val="black"/>
                </a:solidFill>
                <a:latin typeface="+mn-lt"/>
              </a:rPr>
              <a:t>Kara Gartner</a:t>
            </a:r>
            <a:br>
              <a:rPr lang="en-US" sz="1100" dirty="0">
                <a:solidFill>
                  <a:prstClr val="black"/>
                </a:solidFill>
                <a:latin typeface="+mn-lt"/>
              </a:rPr>
            </a:br>
            <a:r>
              <a:rPr lang="en-US" sz="1100" i="1" dirty="0">
                <a:solidFill>
                  <a:prstClr val="black"/>
                </a:solidFill>
                <a:latin typeface="+mn-lt"/>
              </a:rPr>
              <a:t>Donor Family Services Coordinator</a:t>
            </a:r>
            <a:br>
              <a:rPr lang="en-US" sz="1100" i="1" dirty="0">
                <a:solidFill>
                  <a:prstClr val="black"/>
                </a:solidFill>
                <a:latin typeface="+mn-lt"/>
              </a:rPr>
            </a:br>
            <a:r>
              <a:rPr lang="en-US" sz="1100" i="1" dirty="0">
                <a:solidFill>
                  <a:prstClr val="black"/>
                </a:solidFill>
                <a:latin typeface="+mn-lt"/>
              </a:rPr>
              <a:t>Midwest Transplant Network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F0D01A2-44D3-4747-A127-60120C8A0D50}"/>
              </a:ext>
            </a:extLst>
          </p:cNvPr>
          <p:cNvSpPr txBox="1">
            <a:spLocks/>
          </p:cNvSpPr>
          <p:nvPr/>
        </p:nvSpPr>
        <p:spPr>
          <a:xfrm>
            <a:off x="5486398" y="447675"/>
            <a:ext cx="4114800" cy="68580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ctr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cap="all" dirty="0">
                <a:solidFill>
                  <a:srgbClr val="264168"/>
                </a:solidFill>
                <a:latin typeface="+mn-lt"/>
              </a:rPr>
              <a:t>DONOR RECOGNITION</a:t>
            </a:r>
            <a:br>
              <a:rPr lang="en-US" sz="2000" b="1" cap="all" dirty="0">
                <a:solidFill>
                  <a:srgbClr val="264168"/>
                </a:solidFill>
                <a:latin typeface="+mn-lt"/>
              </a:rPr>
            </a:br>
            <a:r>
              <a:rPr lang="en-US" sz="2000" b="1" cap="all" dirty="0">
                <a:solidFill>
                  <a:srgbClr val="264168"/>
                </a:solidFill>
                <a:latin typeface="+mn-lt"/>
              </a:rPr>
              <a:t>CEREMONY</a:t>
            </a:r>
            <a:br>
              <a:rPr lang="en-US" sz="2000" b="1" cap="all" dirty="0">
                <a:solidFill>
                  <a:srgbClr val="264168"/>
                </a:solidFill>
                <a:latin typeface="+mn-lt"/>
              </a:rPr>
            </a:br>
            <a:br>
              <a:rPr lang="en-US" sz="1200" dirty="0">
                <a:solidFill>
                  <a:prstClr val="black"/>
                </a:solidFill>
                <a:latin typeface="+mn-lt"/>
              </a:rPr>
            </a:br>
            <a:r>
              <a:rPr lang="en-US" sz="1300" i="1" dirty="0">
                <a:solidFill>
                  <a:prstClr val="black"/>
                </a:solidFill>
                <a:latin typeface="+mn-lt"/>
              </a:rPr>
              <a:t>Honoring the selfless gift of</a:t>
            </a:r>
            <a:br>
              <a:rPr lang="en-US" sz="1300" i="1" dirty="0">
                <a:solidFill>
                  <a:prstClr val="black"/>
                </a:solidFill>
                <a:latin typeface="+mn-lt"/>
              </a:rPr>
            </a:br>
            <a:r>
              <a:rPr lang="en-US" sz="1300" i="1" dirty="0">
                <a:solidFill>
                  <a:prstClr val="black"/>
                </a:solidFill>
                <a:latin typeface="+mn-lt"/>
              </a:rPr>
              <a:t>organ, eye and tissue donation</a:t>
            </a:r>
            <a:br>
              <a:rPr lang="en-US" sz="1300" i="1" dirty="0">
                <a:solidFill>
                  <a:prstClr val="black"/>
                </a:solidFill>
                <a:latin typeface="+mn-lt"/>
              </a:rPr>
            </a:br>
            <a:br>
              <a:rPr lang="en-US" sz="1200" i="1" dirty="0">
                <a:solidFill>
                  <a:prstClr val="black"/>
                </a:solidFill>
                <a:latin typeface="+mn-lt"/>
              </a:rPr>
            </a:br>
            <a:r>
              <a:rPr lang="en-US" sz="1100" b="1" dirty="0">
                <a:solidFill>
                  <a:prstClr val="black"/>
                </a:solidFill>
                <a:latin typeface="+mn-lt"/>
              </a:rPr>
              <a:t>Welcome</a:t>
            </a:r>
            <a:r>
              <a:rPr lang="en-US" sz="1100" i="1" dirty="0">
                <a:solidFill>
                  <a:prstClr val="black"/>
                </a:solidFill>
                <a:latin typeface="+mn-lt"/>
              </a:rPr>
              <a:t> </a:t>
            </a:r>
            <a:br>
              <a:rPr lang="en-US" sz="1100" i="1" dirty="0">
                <a:solidFill>
                  <a:prstClr val="black"/>
                </a:solidFill>
                <a:latin typeface="+mn-lt"/>
              </a:rPr>
            </a:br>
            <a:r>
              <a:rPr lang="en-US" sz="1100" dirty="0">
                <a:solidFill>
                  <a:prstClr val="black"/>
                </a:solidFill>
                <a:latin typeface="+mn-lt"/>
              </a:rPr>
              <a:t>Sarah Jones</a:t>
            </a:r>
            <a:br>
              <a:rPr lang="en-US" sz="1100" i="1" dirty="0">
                <a:solidFill>
                  <a:prstClr val="black"/>
                </a:solidFill>
                <a:latin typeface="+mn-lt"/>
              </a:rPr>
            </a:br>
            <a:r>
              <a:rPr lang="en-US" sz="1100" i="1" dirty="0">
                <a:solidFill>
                  <a:prstClr val="black"/>
                </a:solidFill>
                <a:latin typeface="+mn-lt"/>
              </a:rPr>
              <a:t>President and CEO</a:t>
            </a:r>
            <a:br>
              <a:rPr lang="en-US" sz="1100" i="1" dirty="0">
                <a:solidFill>
                  <a:prstClr val="black"/>
                </a:solidFill>
                <a:latin typeface="+mn-lt"/>
              </a:rPr>
            </a:br>
            <a:r>
              <a:rPr lang="en-US" sz="1100" i="1" dirty="0">
                <a:solidFill>
                  <a:prstClr val="black"/>
                </a:solidFill>
                <a:latin typeface="+mn-lt"/>
              </a:rPr>
              <a:t>KU Medical Center</a:t>
            </a:r>
            <a:br>
              <a:rPr lang="en-US" sz="1100" i="1" dirty="0">
                <a:solidFill>
                  <a:prstClr val="black"/>
                </a:solidFill>
                <a:latin typeface="+mn-lt"/>
              </a:rPr>
            </a:br>
            <a:r>
              <a:rPr lang="en-US" sz="1100" i="1" dirty="0">
                <a:solidFill>
                  <a:prstClr val="black"/>
                </a:solidFill>
                <a:latin typeface="+mn-lt"/>
              </a:rPr>
              <a:t> </a:t>
            </a:r>
            <a:br>
              <a:rPr lang="en-US" sz="1100" i="1" dirty="0">
                <a:solidFill>
                  <a:prstClr val="black"/>
                </a:solidFill>
                <a:latin typeface="+mn-lt"/>
              </a:rPr>
            </a:br>
            <a:r>
              <a:rPr lang="en-US" sz="1100" b="1" dirty="0">
                <a:solidFill>
                  <a:prstClr val="black"/>
                </a:solidFill>
                <a:latin typeface="+mn-lt"/>
              </a:rPr>
              <a:t>Musical Number</a:t>
            </a:r>
            <a:br>
              <a:rPr lang="en-US" sz="1100" dirty="0">
                <a:solidFill>
                  <a:prstClr val="black"/>
                </a:solidFill>
                <a:latin typeface="+mn-lt"/>
              </a:rPr>
            </a:br>
            <a:r>
              <a:rPr lang="en-US" sz="1100" dirty="0">
                <a:solidFill>
                  <a:prstClr val="black"/>
                </a:solidFill>
                <a:latin typeface="+mn-lt"/>
              </a:rPr>
              <a:t>Michael Smith</a:t>
            </a:r>
            <a:br>
              <a:rPr lang="en-US" sz="1100" i="1" dirty="0">
                <a:solidFill>
                  <a:prstClr val="black"/>
                </a:solidFill>
                <a:latin typeface="+mn-lt"/>
              </a:rPr>
            </a:br>
            <a:r>
              <a:rPr lang="en-US" sz="1100" i="1" dirty="0">
                <a:solidFill>
                  <a:prstClr val="black"/>
                </a:solidFill>
                <a:latin typeface="+mn-lt"/>
              </a:rPr>
              <a:t>“Hallelujah”</a:t>
            </a:r>
            <a:br>
              <a:rPr lang="en-US" sz="1100" i="1" dirty="0">
                <a:solidFill>
                  <a:prstClr val="black"/>
                </a:solidFill>
                <a:latin typeface="+mn-lt"/>
              </a:rPr>
            </a:br>
            <a:br>
              <a:rPr lang="en-US" sz="1100" i="1" dirty="0">
                <a:solidFill>
                  <a:prstClr val="black"/>
                </a:solidFill>
                <a:latin typeface="+mn-lt"/>
              </a:rPr>
            </a:br>
            <a:r>
              <a:rPr lang="en-US" sz="1100" b="1" dirty="0">
                <a:solidFill>
                  <a:prstClr val="black"/>
                </a:solidFill>
                <a:latin typeface="+mn-lt"/>
              </a:rPr>
              <a:t>Speaker</a:t>
            </a:r>
            <a:br>
              <a:rPr lang="en-US" sz="1100" dirty="0">
                <a:solidFill>
                  <a:prstClr val="black"/>
                </a:solidFill>
                <a:latin typeface="+mn-lt"/>
              </a:rPr>
            </a:br>
            <a:r>
              <a:rPr lang="en-US" sz="1100" dirty="0">
                <a:solidFill>
                  <a:prstClr val="black"/>
                </a:solidFill>
                <a:latin typeface="+mn-lt"/>
              </a:rPr>
              <a:t>Terrance Howard</a:t>
            </a:r>
            <a:br>
              <a:rPr lang="en-US" sz="1100" i="1" dirty="0">
                <a:solidFill>
                  <a:prstClr val="black"/>
                </a:solidFill>
                <a:latin typeface="+mn-lt"/>
              </a:rPr>
            </a:br>
            <a:r>
              <a:rPr lang="en-US" sz="1100" i="1" dirty="0">
                <a:solidFill>
                  <a:prstClr val="black"/>
                </a:solidFill>
                <a:latin typeface="+mn-lt"/>
              </a:rPr>
              <a:t>Community Engagement Coordinator</a:t>
            </a:r>
            <a:br>
              <a:rPr lang="en-US" sz="1100" i="1" dirty="0">
                <a:solidFill>
                  <a:prstClr val="black"/>
                </a:solidFill>
                <a:latin typeface="+mn-lt"/>
              </a:rPr>
            </a:br>
            <a:r>
              <a:rPr lang="en-US" sz="1100" i="1" dirty="0">
                <a:solidFill>
                  <a:prstClr val="black"/>
                </a:solidFill>
                <a:latin typeface="+mn-lt"/>
              </a:rPr>
              <a:t>KU Medical Center</a:t>
            </a:r>
            <a:br>
              <a:rPr lang="en-US" sz="1100" i="1" dirty="0">
                <a:solidFill>
                  <a:prstClr val="black"/>
                </a:solidFill>
                <a:latin typeface="+mn-lt"/>
              </a:rPr>
            </a:br>
            <a:br>
              <a:rPr lang="en-US" sz="1100" i="1" dirty="0">
                <a:solidFill>
                  <a:prstClr val="black"/>
                </a:solidFill>
                <a:latin typeface="+mn-lt"/>
              </a:rPr>
            </a:br>
            <a:r>
              <a:rPr lang="en-US" sz="1100" b="1" dirty="0">
                <a:solidFill>
                  <a:prstClr val="black"/>
                </a:solidFill>
                <a:latin typeface="+mn-lt"/>
              </a:rPr>
              <a:t>Donor Recognition</a:t>
            </a:r>
            <a:br>
              <a:rPr lang="en-US" sz="1100" dirty="0">
                <a:solidFill>
                  <a:prstClr val="black"/>
                </a:solidFill>
                <a:latin typeface="+mn-lt"/>
              </a:rPr>
            </a:br>
            <a:r>
              <a:rPr lang="en-US" sz="1100" dirty="0">
                <a:solidFill>
                  <a:prstClr val="black"/>
                </a:solidFill>
                <a:latin typeface="+mn-lt"/>
              </a:rPr>
              <a:t>Carol Benson</a:t>
            </a:r>
            <a:br>
              <a:rPr lang="en-US" sz="1100" dirty="0">
                <a:solidFill>
                  <a:prstClr val="black"/>
                </a:solidFill>
                <a:latin typeface="+mn-lt"/>
              </a:rPr>
            </a:br>
            <a:r>
              <a:rPr lang="en-US" sz="1100" i="1" dirty="0">
                <a:solidFill>
                  <a:prstClr val="black"/>
                </a:solidFill>
                <a:latin typeface="+mn-lt"/>
              </a:rPr>
              <a:t>Director, Hospital Services</a:t>
            </a:r>
            <a:br>
              <a:rPr lang="en-US" sz="1100" i="1" dirty="0">
                <a:solidFill>
                  <a:prstClr val="black"/>
                </a:solidFill>
                <a:latin typeface="+mn-lt"/>
              </a:rPr>
            </a:br>
            <a:r>
              <a:rPr lang="en-US" sz="1100" i="1" dirty="0">
                <a:solidFill>
                  <a:prstClr val="black"/>
                </a:solidFill>
                <a:latin typeface="+mn-lt"/>
              </a:rPr>
              <a:t>Midwest Transplant Network</a:t>
            </a:r>
            <a:br>
              <a:rPr lang="en-US" sz="1100" i="1" dirty="0">
                <a:solidFill>
                  <a:prstClr val="black"/>
                </a:solidFill>
                <a:latin typeface="+mn-lt"/>
              </a:rPr>
            </a:br>
            <a:r>
              <a:rPr lang="en-US" sz="1100" i="1" dirty="0">
                <a:solidFill>
                  <a:prstClr val="black"/>
                </a:solidFill>
                <a:latin typeface="+mn-lt"/>
              </a:rPr>
              <a:t> </a:t>
            </a:r>
            <a:br>
              <a:rPr lang="en-US" sz="1100" i="1" dirty="0">
                <a:solidFill>
                  <a:prstClr val="black"/>
                </a:solidFill>
                <a:latin typeface="+mn-lt"/>
              </a:rPr>
            </a:br>
            <a:r>
              <a:rPr lang="en-US" sz="1100" b="1" dirty="0">
                <a:solidFill>
                  <a:prstClr val="black"/>
                </a:solidFill>
                <a:latin typeface="+mn-lt"/>
              </a:rPr>
              <a:t>Bubble Ceremony</a:t>
            </a:r>
            <a:br>
              <a:rPr lang="en-US" sz="1100" dirty="0">
                <a:solidFill>
                  <a:prstClr val="black"/>
                </a:solidFill>
                <a:latin typeface="+mn-lt"/>
              </a:rPr>
            </a:br>
            <a:r>
              <a:rPr lang="en-US" sz="1100" dirty="0">
                <a:solidFill>
                  <a:prstClr val="black"/>
                </a:solidFill>
                <a:latin typeface="+mn-lt"/>
              </a:rPr>
              <a:t>Kara Gartner</a:t>
            </a:r>
            <a:br>
              <a:rPr lang="en-US" sz="1100" dirty="0">
                <a:solidFill>
                  <a:prstClr val="black"/>
                </a:solidFill>
                <a:latin typeface="+mn-lt"/>
              </a:rPr>
            </a:br>
            <a:r>
              <a:rPr lang="en-US" sz="1100" i="1" dirty="0">
                <a:solidFill>
                  <a:prstClr val="black"/>
                </a:solidFill>
                <a:latin typeface="+mn-lt"/>
              </a:rPr>
              <a:t>Donor Family Services Coordinator</a:t>
            </a:r>
            <a:br>
              <a:rPr lang="en-US" sz="1100" i="1" dirty="0">
                <a:solidFill>
                  <a:prstClr val="black"/>
                </a:solidFill>
                <a:latin typeface="+mn-lt"/>
              </a:rPr>
            </a:br>
            <a:r>
              <a:rPr lang="en-US" sz="1100" i="1" dirty="0">
                <a:solidFill>
                  <a:prstClr val="black"/>
                </a:solidFill>
                <a:latin typeface="+mn-lt"/>
              </a:rPr>
              <a:t>Midwest Transplant Network</a:t>
            </a:r>
          </a:p>
        </p:txBody>
      </p:sp>
    </p:spTree>
    <p:extLst>
      <p:ext uri="{BB962C8B-B14F-4D97-AF65-F5344CB8AC3E}">
        <p14:creationId xmlns:p14="http://schemas.microsoft.com/office/powerpoint/2010/main" val="3288150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TN-2024">
      <a:dk1>
        <a:srgbClr val="000000"/>
      </a:dk1>
      <a:lt1>
        <a:srgbClr val="FFFFFF"/>
      </a:lt1>
      <a:dk2>
        <a:srgbClr val="671E75"/>
      </a:dk2>
      <a:lt2>
        <a:srgbClr val="E4E2E0"/>
      </a:lt2>
      <a:accent1>
        <a:srgbClr val="7BC143"/>
      </a:accent1>
      <a:accent2>
        <a:srgbClr val="0075A9"/>
      </a:accent2>
      <a:accent3>
        <a:srgbClr val="8D5697"/>
      </a:accent3>
      <a:accent4>
        <a:srgbClr val="9CD072"/>
      </a:accent4>
      <a:accent5>
        <a:srgbClr val="B38EBA"/>
      </a:accent5>
      <a:accent6>
        <a:srgbClr val="FFFFFF"/>
      </a:accent6>
      <a:hlink>
        <a:srgbClr val="5B96A2"/>
      </a:hlink>
      <a:folHlink>
        <a:srgbClr val="274E56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</TotalTime>
  <Words>306</Words>
  <Application>Microsoft Office PowerPoint</Application>
  <PresentationFormat>Custom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 Display</vt:lpstr>
      <vt:lpstr>Arial</vt:lpstr>
      <vt:lpstr>Aptos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Casey</dc:creator>
  <cp:lastModifiedBy>Stephanie Casey</cp:lastModifiedBy>
  <cp:revision>24</cp:revision>
  <dcterms:created xsi:type="dcterms:W3CDTF">2020-02-04T19:00:37Z</dcterms:created>
  <dcterms:modified xsi:type="dcterms:W3CDTF">2025-02-11T17:32:19Z</dcterms:modified>
</cp:coreProperties>
</file>