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6"/>
  </p:notesMasterIdLst>
  <p:sldIdLst>
    <p:sldId id="256" r:id="rId2"/>
    <p:sldId id="264" r:id="rId3"/>
    <p:sldId id="268" r:id="rId4"/>
    <p:sldId id="269" r:id="rId5"/>
  </p:sldIdLst>
  <p:sldSz cx="4572000" cy="64008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781"/>
    <a:srgbClr val="94CB64"/>
    <a:srgbClr val="242367"/>
    <a:srgbClr val="934A9B"/>
    <a:srgbClr val="264168"/>
    <a:srgbClr val="499A42"/>
    <a:srgbClr val="9EA9AF"/>
    <a:srgbClr val="F3746E"/>
    <a:srgbClr val="116D47"/>
    <a:srgbClr val="A3CC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B3FE44-C050-4EBE-968C-19CD1B1579BD}" v="2" dt="2021-03-03T20:30:28.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2" autoAdjust="0"/>
    <p:restoredTop sz="94660"/>
  </p:normalViewPr>
  <p:slideViewPr>
    <p:cSldViewPr snapToGrid="0">
      <p:cViewPr varScale="1">
        <p:scale>
          <a:sx n="119" d="100"/>
          <a:sy n="119" d="100"/>
        </p:scale>
        <p:origin x="2794" y="3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Casey" userId="b80ccb0e-4269-4e01-af26-67e92f4ff481" providerId="ADAL" clId="{00B3FE44-C050-4EBE-968C-19CD1B1579BD}"/>
    <pc:docChg chg="modSld">
      <pc:chgData name="Stephanie Casey" userId="b80ccb0e-4269-4e01-af26-67e92f4ff481" providerId="ADAL" clId="{00B3FE44-C050-4EBE-968C-19CD1B1579BD}" dt="2021-03-03T20:30:28.685" v="5" actId="14826"/>
      <pc:docMkLst>
        <pc:docMk/>
      </pc:docMkLst>
      <pc:sldChg chg="modSp">
        <pc:chgData name="Stephanie Casey" userId="b80ccb0e-4269-4e01-af26-67e92f4ff481" providerId="ADAL" clId="{00B3FE44-C050-4EBE-968C-19CD1B1579BD}" dt="2021-03-03T20:30:18.419" v="4" actId="14826"/>
        <pc:sldMkLst>
          <pc:docMk/>
          <pc:sldMk cId="1524351800" sldId="256"/>
        </pc:sldMkLst>
        <pc:grpChg chg="mod">
          <ac:chgData name="Stephanie Casey" userId="b80ccb0e-4269-4e01-af26-67e92f4ff481" providerId="ADAL" clId="{00B3FE44-C050-4EBE-968C-19CD1B1579BD}" dt="2021-03-03T20:30:18.419" v="4" actId="14826"/>
          <ac:grpSpMkLst>
            <pc:docMk/>
            <pc:sldMk cId="1524351800" sldId="256"/>
            <ac:grpSpMk id="10" creationId="{B3383C45-0204-4351-8D56-CEE41763E712}"/>
          </ac:grpSpMkLst>
        </pc:grpChg>
        <pc:picChg chg="mod">
          <ac:chgData name="Stephanie Casey" userId="b80ccb0e-4269-4e01-af26-67e92f4ff481" providerId="ADAL" clId="{00B3FE44-C050-4EBE-968C-19CD1B1579BD}" dt="2021-03-03T20:30:18.419" v="4" actId="14826"/>
          <ac:picMkLst>
            <pc:docMk/>
            <pc:sldMk cId="1524351800" sldId="256"/>
            <ac:picMk id="7" creationId="{B730A0BF-0CC7-4B9D-846A-5BDDCFB182E0}"/>
          </ac:picMkLst>
        </pc:picChg>
        <pc:picChg chg="mod">
          <ac:chgData name="Stephanie Casey" userId="b80ccb0e-4269-4e01-af26-67e92f4ff481" providerId="ADAL" clId="{00B3FE44-C050-4EBE-968C-19CD1B1579BD}" dt="2021-03-03T20:30:18.419" v="4" actId="14826"/>
          <ac:picMkLst>
            <pc:docMk/>
            <pc:sldMk cId="1524351800" sldId="256"/>
            <ac:picMk id="9" creationId="{9BBFA3F6-E1D5-4910-9DBE-F2AAF9246843}"/>
          </ac:picMkLst>
        </pc:picChg>
      </pc:sldChg>
      <pc:sldChg chg="modSp">
        <pc:chgData name="Stephanie Casey" userId="b80ccb0e-4269-4e01-af26-67e92f4ff481" providerId="ADAL" clId="{00B3FE44-C050-4EBE-968C-19CD1B1579BD}" dt="2021-03-03T20:30:28.685" v="5" actId="14826"/>
        <pc:sldMkLst>
          <pc:docMk/>
          <pc:sldMk cId="2223442696" sldId="259"/>
        </pc:sldMkLst>
        <pc:grpChg chg="mod">
          <ac:chgData name="Stephanie Casey" userId="b80ccb0e-4269-4e01-af26-67e92f4ff481" providerId="ADAL" clId="{00B3FE44-C050-4EBE-968C-19CD1B1579BD}" dt="2021-03-03T20:30:28.685" v="5" actId="14826"/>
          <ac:grpSpMkLst>
            <pc:docMk/>
            <pc:sldMk cId="2223442696" sldId="259"/>
            <ac:grpSpMk id="10" creationId="{B3383C45-0204-4351-8D56-CEE41763E712}"/>
          </ac:grpSpMkLst>
        </pc:grpChg>
        <pc:picChg chg="mod">
          <ac:chgData name="Stephanie Casey" userId="b80ccb0e-4269-4e01-af26-67e92f4ff481" providerId="ADAL" clId="{00B3FE44-C050-4EBE-968C-19CD1B1579BD}" dt="2021-03-03T20:30:28.685" v="5" actId="14826"/>
          <ac:picMkLst>
            <pc:docMk/>
            <pc:sldMk cId="2223442696" sldId="259"/>
            <ac:picMk id="7" creationId="{B730A0BF-0CC7-4B9D-846A-5BDDCFB182E0}"/>
          </ac:picMkLst>
        </pc:picChg>
        <pc:picChg chg="mod">
          <ac:chgData name="Stephanie Casey" userId="b80ccb0e-4269-4e01-af26-67e92f4ff481" providerId="ADAL" clId="{00B3FE44-C050-4EBE-968C-19CD1B1579BD}" dt="2021-03-03T20:30:28.685" v="5" actId="14826"/>
          <ac:picMkLst>
            <pc:docMk/>
            <pc:sldMk cId="2223442696" sldId="259"/>
            <ac:picMk id="9" creationId="{9BBFA3F6-E1D5-4910-9DBE-F2AAF9246843}"/>
          </ac:picMkLst>
        </pc:picChg>
      </pc:sldChg>
      <pc:sldChg chg="modSp mod">
        <pc:chgData name="Stephanie Casey" userId="b80ccb0e-4269-4e01-af26-67e92f4ff481" providerId="ADAL" clId="{00B3FE44-C050-4EBE-968C-19CD1B1579BD}" dt="2021-03-03T20:29:32.841" v="3" actId="20577"/>
        <pc:sldMkLst>
          <pc:docMk/>
          <pc:sldMk cId="1862446735" sldId="262"/>
        </pc:sldMkLst>
        <pc:spChg chg="mod">
          <ac:chgData name="Stephanie Casey" userId="b80ccb0e-4269-4e01-af26-67e92f4ff481" providerId="ADAL" clId="{00B3FE44-C050-4EBE-968C-19CD1B1579BD}" dt="2021-03-03T20:29:32.841" v="3" actId="20577"/>
          <ac:spMkLst>
            <pc:docMk/>
            <pc:sldMk cId="1862446735" sldId="262"/>
            <ac:spMk id="2" creationId="{CC862613-1553-4A5E-A072-C4DBE2673ED8}"/>
          </ac:spMkLst>
        </pc:spChg>
      </pc:sldChg>
      <pc:sldChg chg="modSp mod">
        <pc:chgData name="Stephanie Casey" userId="b80ccb0e-4269-4e01-af26-67e92f4ff481" providerId="ADAL" clId="{00B3FE44-C050-4EBE-968C-19CD1B1579BD}" dt="2021-03-03T20:29:27.539" v="2" actId="6549"/>
        <pc:sldMkLst>
          <pc:docMk/>
          <pc:sldMk cId="1000372397" sldId="263"/>
        </pc:sldMkLst>
        <pc:spChg chg="mod">
          <ac:chgData name="Stephanie Casey" userId="b80ccb0e-4269-4e01-af26-67e92f4ff481" providerId="ADAL" clId="{00B3FE44-C050-4EBE-968C-19CD1B1579BD}" dt="2021-03-03T20:29:27.539" v="2" actId="6549"/>
          <ac:spMkLst>
            <pc:docMk/>
            <pc:sldMk cId="1000372397" sldId="263"/>
            <ac:spMk id="2" creationId="{CC862613-1553-4A5E-A072-C4DBE2673E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6347" y="0"/>
            <a:ext cx="4028440" cy="352143"/>
          </a:xfrm>
          <a:prstGeom prst="rect">
            <a:avLst/>
          </a:prstGeom>
        </p:spPr>
        <p:txBody>
          <a:bodyPr vert="horz" lIns="93177" tIns="46589" rIns="93177" bIns="46589" rtlCol="0"/>
          <a:lstStyle>
            <a:lvl1pPr algn="r">
              <a:defRPr sz="1200"/>
            </a:lvl1pPr>
          </a:lstStyle>
          <a:p>
            <a:fld id="{6E7C8D42-DA79-4B27-8146-74F5D8CBA86A}" type="datetimeFigureOut">
              <a:rPr lang="en-US" smtClean="0"/>
              <a:t>2/11/2025</a:t>
            </a:fld>
            <a:endParaRPr lang="en-US"/>
          </a:p>
        </p:txBody>
      </p:sp>
      <p:sp>
        <p:nvSpPr>
          <p:cNvPr id="4" name="Slide Image Placeholder 3"/>
          <p:cNvSpPr>
            <a:spLocks noGrp="1" noRot="1" noChangeAspect="1"/>
          </p:cNvSpPr>
          <p:nvPr>
            <p:ph type="sldImg" idx="2"/>
          </p:nvPr>
        </p:nvSpPr>
        <p:spPr>
          <a:xfrm>
            <a:off x="3803650" y="876300"/>
            <a:ext cx="16891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2142"/>
          </a:xfrm>
          <a:prstGeom prst="rect">
            <a:avLst/>
          </a:prstGeom>
        </p:spPr>
        <p:txBody>
          <a:bodyPr vert="horz" lIns="93177" tIns="46589" rIns="93177" bIns="46589" rtlCol="0" anchor="b"/>
          <a:lstStyle>
            <a:lvl1pPr algn="r">
              <a:defRPr sz="1200"/>
            </a:lvl1pPr>
          </a:lstStyle>
          <a:p>
            <a:fld id="{89311F16-38E0-4DA7-A606-7B51D38EC62D}" type="slidenum">
              <a:rPr lang="en-US" smtClean="0"/>
              <a:t>‹#›</a:t>
            </a:fld>
            <a:endParaRPr lang="en-US"/>
          </a:p>
        </p:txBody>
      </p:sp>
    </p:spTree>
    <p:extLst>
      <p:ext uri="{BB962C8B-B14F-4D97-AF65-F5344CB8AC3E}">
        <p14:creationId xmlns:p14="http://schemas.microsoft.com/office/powerpoint/2010/main" val="1733701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047539"/>
            <a:ext cx="3886200" cy="2228427"/>
          </a:xfrm>
        </p:spPr>
        <p:txBody>
          <a:bodyPr anchor="b"/>
          <a:lstStyle>
            <a:lvl1pPr algn="ctr">
              <a:defRPr sz="3000"/>
            </a:lvl1pPr>
          </a:lstStyle>
          <a:p>
            <a:r>
              <a:rPr lang="en-US"/>
              <a:t>Click to edit Master title style</a:t>
            </a:r>
            <a:endParaRPr lang="en-US" dirty="0"/>
          </a:p>
        </p:txBody>
      </p:sp>
      <p:sp>
        <p:nvSpPr>
          <p:cNvPr id="3" name="Subtitle 2"/>
          <p:cNvSpPr>
            <a:spLocks noGrp="1"/>
          </p:cNvSpPr>
          <p:nvPr>
            <p:ph type="subTitle" idx="1"/>
          </p:nvPr>
        </p:nvSpPr>
        <p:spPr>
          <a:xfrm>
            <a:off x="571500" y="3361902"/>
            <a:ext cx="3429000" cy="1545378"/>
          </a:xfrm>
        </p:spPr>
        <p:txBody>
          <a:bodyPr/>
          <a:lstStyle>
            <a:lvl1pPr marL="0" indent="0" algn="ctr">
              <a:buNone/>
              <a:defRPr sz="1200"/>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41A5A7-693B-4DC8-A443-206E6646AA3A}"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BB2F-DC3E-402A-B458-B4AAF03B98A8}" type="slidenum">
              <a:rPr lang="en-US" smtClean="0"/>
              <a:t>‹#›</a:t>
            </a:fld>
            <a:endParaRPr lang="en-US"/>
          </a:p>
        </p:txBody>
      </p:sp>
    </p:spTree>
    <p:extLst>
      <p:ext uri="{BB962C8B-B14F-4D97-AF65-F5344CB8AC3E}">
        <p14:creationId xmlns:p14="http://schemas.microsoft.com/office/powerpoint/2010/main" val="4085613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 y="340785"/>
            <a:ext cx="3943350" cy="123719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 y="1703917"/>
            <a:ext cx="3943350" cy="40612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 y="5932595"/>
            <a:ext cx="1028700" cy="340783"/>
          </a:xfrm>
          <a:prstGeom prst="rect">
            <a:avLst/>
          </a:prstGeom>
        </p:spPr>
        <p:txBody>
          <a:bodyPr vert="horz" lIns="91440" tIns="45720" rIns="91440" bIns="45720" rtlCol="0" anchor="ctr"/>
          <a:lstStyle>
            <a:lvl1pPr algn="l">
              <a:defRPr sz="600">
                <a:solidFill>
                  <a:schemeClr val="tx1">
                    <a:tint val="75000"/>
                  </a:schemeClr>
                </a:solidFill>
              </a:defRPr>
            </a:lvl1pPr>
          </a:lstStyle>
          <a:p>
            <a:fld id="{EE41A5A7-693B-4DC8-A443-206E6646AA3A}" type="datetimeFigureOut">
              <a:rPr lang="en-US" smtClean="0"/>
              <a:t>2/11/2025</a:t>
            </a:fld>
            <a:endParaRPr lang="en-US"/>
          </a:p>
        </p:txBody>
      </p:sp>
      <p:sp>
        <p:nvSpPr>
          <p:cNvPr id="5" name="Footer Placeholder 4"/>
          <p:cNvSpPr>
            <a:spLocks noGrp="1"/>
          </p:cNvSpPr>
          <p:nvPr>
            <p:ph type="ftr" sz="quarter" idx="3"/>
          </p:nvPr>
        </p:nvSpPr>
        <p:spPr>
          <a:xfrm>
            <a:off x="1514475" y="5932595"/>
            <a:ext cx="1543050" cy="340783"/>
          </a:xfrm>
          <a:prstGeom prst="rect">
            <a:avLst/>
          </a:prstGeom>
        </p:spPr>
        <p:txBody>
          <a:bodyPr vert="horz" lIns="91440" tIns="45720" rIns="91440" bIns="45720"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228975" y="5932595"/>
            <a:ext cx="1028700" cy="340783"/>
          </a:xfrm>
          <a:prstGeom prst="rect">
            <a:avLst/>
          </a:prstGeom>
        </p:spPr>
        <p:txBody>
          <a:bodyPr vert="horz" lIns="91440" tIns="45720" rIns="91440" bIns="45720" rtlCol="0" anchor="ctr"/>
          <a:lstStyle>
            <a:lvl1pPr algn="r">
              <a:defRPr sz="600">
                <a:solidFill>
                  <a:schemeClr val="tx1">
                    <a:tint val="75000"/>
                  </a:schemeClr>
                </a:solidFill>
              </a:defRPr>
            </a:lvl1pPr>
          </a:lstStyle>
          <a:p>
            <a:fld id="{69C3BB2F-DC3E-402A-B458-B4AAF03B98A8}" type="slidenum">
              <a:rPr lang="en-US" smtClean="0"/>
              <a:t>‹#›</a:t>
            </a:fld>
            <a:endParaRPr lang="en-US"/>
          </a:p>
        </p:txBody>
      </p:sp>
    </p:spTree>
    <p:extLst>
      <p:ext uri="{BB962C8B-B14F-4D97-AF65-F5344CB8AC3E}">
        <p14:creationId xmlns:p14="http://schemas.microsoft.com/office/powerpoint/2010/main" val="421581472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572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114300" indent="-114300" algn="l" defTabSz="4572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1pPr>
      <a:lvl2pPr marL="342900" indent="-114300" algn="l" defTabSz="457200" rtl="0" eaLnBrk="1" latinLnBrk="0" hangingPunct="1">
        <a:lnSpc>
          <a:spcPct val="90000"/>
        </a:lnSpc>
        <a:spcBef>
          <a:spcPts val="250"/>
        </a:spcBef>
        <a:buFont typeface="Arial" panose="020B0604020202020204" pitchFamily="34" charset="0"/>
        <a:buChar char="•"/>
        <a:defRPr sz="1200" kern="1200">
          <a:solidFill>
            <a:schemeClr val="tx1"/>
          </a:solidFill>
          <a:latin typeface="+mn-lt"/>
          <a:ea typeface="+mn-ea"/>
          <a:cs typeface="+mn-cs"/>
        </a:defRPr>
      </a:lvl2pPr>
      <a:lvl3pPr marL="571500" indent="-114300" algn="l" defTabSz="457200" rtl="0" eaLnBrk="1" latinLnBrk="0" hangingPunct="1">
        <a:lnSpc>
          <a:spcPct val="90000"/>
        </a:lnSpc>
        <a:spcBef>
          <a:spcPts val="250"/>
        </a:spcBef>
        <a:buFont typeface="Arial" panose="020B0604020202020204" pitchFamily="34" charset="0"/>
        <a:buChar char="•"/>
        <a:defRPr sz="1000" kern="1200">
          <a:solidFill>
            <a:schemeClr val="tx1"/>
          </a:solidFill>
          <a:latin typeface="+mn-lt"/>
          <a:ea typeface="+mn-ea"/>
          <a:cs typeface="+mn-cs"/>
        </a:defRPr>
      </a:lvl3pPr>
      <a:lvl4pPr marL="800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4pPr>
      <a:lvl5pPr marL="10287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5pPr>
      <a:lvl6pPr marL="12573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9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5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62613-1553-4A5E-A072-C4DBE2673ED8}"/>
              </a:ext>
            </a:extLst>
          </p:cNvPr>
          <p:cNvSpPr>
            <a:spLocks noGrp="1"/>
          </p:cNvSpPr>
          <p:nvPr>
            <p:ph type="ctrTitle"/>
          </p:nvPr>
        </p:nvSpPr>
        <p:spPr>
          <a:xfrm>
            <a:off x="342900" y="1772110"/>
            <a:ext cx="3886200" cy="752882"/>
          </a:xfrm>
        </p:spPr>
        <p:txBody>
          <a:bodyPr anchor="ctr" anchorCtr="0">
            <a:noAutofit/>
          </a:bodyPr>
          <a:lstStyle/>
          <a:p>
            <a:r>
              <a:rPr lang="en-US" sz="3600" b="1" cap="all" dirty="0">
                <a:solidFill>
                  <a:srgbClr val="1C4781"/>
                </a:solidFill>
                <a:latin typeface="+mn-lt"/>
              </a:rPr>
              <a:t>YOU’RE INVITED</a:t>
            </a:r>
          </a:p>
        </p:txBody>
      </p:sp>
      <p:sp>
        <p:nvSpPr>
          <p:cNvPr id="3" name="Subtitle 2">
            <a:extLst>
              <a:ext uri="{FF2B5EF4-FFF2-40B4-BE49-F238E27FC236}">
                <a16:creationId xmlns:a16="http://schemas.microsoft.com/office/drawing/2014/main" id="{353B39B5-E4BF-47F4-ACCC-94E3AE10D287}"/>
              </a:ext>
            </a:extLst>
          </p:cNvPr>
          <p:cNvSpPr>
            <a:spLocks noGrp="1"/>
          </p:cNvSpPr>
          <p:nvPr>
            <p:ph type="subTitle" idx="1"/>
          </p:nvPr>
        </p:nvSpPr>
        <p:spPr>
          <a:xfrm>
            <a:off x="571500" y="2524996"/>
            <a:ext cx="3429000" cy="1601945"/>
          </a:xfrm>
        </p:spPr>
        <p:txBody>
          <a:bodyPr anchor="ctr" anchorCtr="0">
            <a:normAutofit/>
          </a:bodyPr>
          <a:lstStyle/>
          <a:p>
            <a:r>
              <a:rPr lang="en-US" sz="1600" dirty="0"/>
              <a:t>INSERT HOSPITAL LOGO HERE</a:t>
            </a:r>
          </a:p>
        </p:txBody>
      </p:sp>
      <p:grpSp>
        <p:nvGrpSpPr>
          <p:cNvPr id="10" name="Group 9">
            <a:extLst>
              <a:ext uri="{FF2B5EF4-FFF2-40B4-BE49-F238E27FC236}">
                <a16:creationId xmlns:a16="http://schemas.microsoft.com/office/drawing/2014/main" id="{B3383C45-0204-4351-8D56-CEE41763E712}"/>
              </a:ext>
            </a:extLst>
          </p:cNvPr>
          <p:cNvGrpSpPr>
            <a:grpSpLocks noChangeAspect="1"/>
          </p:cNvGrpSpPr>
          <p:nvPr/>
        </p:nvGrpSpPr>
        <p:grpSpPr>
          <a:xfrm>
            <a:off x="1691640" y="4371636"/>
            <a:ext cx="1188720" cy="511661"/>
            <a:chOff x="954718" y="4134591"/>
            <a:chExt cx="2662564" cy="1146050"/>
          </a:xfrm>
        </p:grpSpPr>
        <p:pic>
          <p:nvPicPr>
            <p:cNvPr id="7" name="Picture 6">
              <a:extLst>
                <a:ext uri="{FF2B5EF4-FFF2-40B4-BE49-F238E27FC236}">
                  <a16:creationId xmlns:a16="http://schemas.microsoft.com/office/drawing/2014/main" id="{B730A0BF-0CC7-4B9D-846A-5BDDCFB182E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4718" y="4134591"/>
              <a:ext cx="1168282" cy="1146048"/>
            </a:xfrm>
            <a:prstGeom prst="rect">
              <a:avLst/>
            </a:prstGeom>
          </p:spPr>
        </p:pic>
        <p:pic>
          <p:nvPicPr>
            <p:cNvPr id="9" name="Picture 8" descr="A close up of text on a white background&#10;&#10;Description automatically generated">
              <a:extLst>
                <a:ext uri="{FF2B5EF4-FFF2-40B4-BE49-F238E27FC236}">
                  <a16:creationId xmlns:a16="http://schemas.microsoft.com/office/drawing/2014/main" id="{9BBFA3F6-E1D5-4910-9DBE-F2AAF92468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5887" y="4134591"/>
              <a:ext cx="1231395" cy="1146050"/>
            </a:xfrm>
            <a:prstGeom prst="rect">
              <a:avLst/>
            </a:prstGeom>
          </p:spPr>
        </p:pic>
      </p:grpSp>
      <p:cxnSp>
        <p:nvCxnSpPr>
          <p:cNvPr id="11" name="Straight Connector 10">
            <a:extLst>
              <a:ext uri="{FF2B5EF4-FFF2-40B4-BE49-F238E27FC236}">
                <a16:creationId xmlns:a16="http://schemas.microsoft.com/office/drawing/2014/main" id="{940FCD83-71D0-4190-9AF2-459545FFB859}"/>
              </a:ext>
            </a:extLst>
          </p:cNvPr>
          <p:cNvCxnSpPr/>
          <p:nvPr/>
        </p:nvCxnSpPr>
        <p:spPr>
          <a:xfrm>
            <a:off x="548640" y="2524996"/>
            <a:ext cx="3474720" cy="0"/>
          </a:xfrm>
          <a:prstGeom prst="line">
            <a:avLst/>
          </a:prstGeom>
          <a:ln w="19050">
            <a:solidFill>
              <a:srgbClr val="94CB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35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62613-1553-4A5E-A072-C4DBE2673ED8}"/>
              </a:ext>
            </a:extLst>
          </p:cNvPr>
          <p:cNvSpPr>
            <a:spLocks noGrp="1"/>
          </p:cNvSpPr>
          <p:nvPr>
            <p:ph type="ctrTitle"/>
          </p:nvPr>
        </p:nvSpPr>
        <p:spPr>
          <a:xfrm>
            <a:off x="342900" y="485523"/>
            <a:ext cx="3886200" cy="5721068"/>
          </a:xfrm>
        </p:spPr>
        <p:txBody>
          <a:bodyPr anchor="ctr" anchorCtr="0">
            <a:noAutofit/>
          </a:bodyPr>
          <a:lstStyle/>
          <a:p>
            <a:r>
              <a:rPr kumimoji="0" lang="en-US" sz="2400" b="1" i="0" u="none" strike="noStrike" kern="1200" cap="all" spc="0" normalizeH="0" baseline="0" noProof="0" dirty="0">
                <a:ln>
                  <a:noFill/>
                </a:ln>
                <a:solidFill>
                  <a:srgbClr val="1C4781"/>
                </a:solidFill>
                <a:effectLst/>
                <a:uLnTx/>
                <a:uFillTx/>
                <a:latin typeface="+mn-lt"/>
                <a:ea typeface="+mj-ea"/>
                <a:cs typeface="+mj-cs"/>
              </a:rPr>
              <a:t>PLEASE JOIN US FOR</a:t>
            </a:r>
            <a:br>
              <a:rPr kumimoji="0" lang="en-US" sz="2400" b="1" i="0" u="none" strike="noStrike" kern="1200" cap="all" spc="0" normalizeH="0" baseline="0" noProof="0" dirty="0">
                <a:ln>
                  <a:noFill/>
                </a:ln>
                <a:solidFill>
                  <a:srgbClr val="1C4781"/>
                </a:solidFill>
                <a:effectLst/>
                <a:uLnTx/>
                <a:uFillTx/>
                <a:latin typeface="+mn-lt"/>
                <a:ea typeface="+mj-ea"/>
                <a:cs typeface="+mj-cs"/>
              </a:rPr>
            </a:br>
            <a:r>
              <a:rPr kumimoji="0" lang="en-US" sz="2400" b="1" i="0" u="none" strike="noStrike" kern="1200" cap="all" spc="0" normalizeH="0" baseline="0" noProof="0" dirty="0">
                <a:ln>
                  <a:noFill/>
                </a:ln>
                <a:solidFill>
                  <a:srgbClr val="1C4781"/>
                </a:solidFill>
                <a:effectLst/>
                <a:uLnTx/>
                <a:uFillTx/>
                <a:latin typeface="+mn-lt"/>
                <a:ea typeface="+mj-ea"/>
                <a:cs typeface="+mj-cs"/>
              </a:rPr>
              <a:t>[INSERT EVENT NAME]</a:t>
            </a:r>
            <a:br>
              <a:rPr kumimoji="0" lang="en-US" sz="2400" b="1" i="0" u="none" strike="noStrike" kern="1200" cap="all" spc="0" normalizeH="0" baseline="0" noProof="0" dirty="0">
                <a:ln>
                  <a:noFill/>
                </a:ln>
                <a:solidFill>
                  <a:srgbClr val="1C4781"/>
                </a:solidFill>
                <a:effectLst/>
                <a:uLnTx/>
                <a:uFillTx/>
                <a:latin typeface="+mn-lt"/>
                <a:ea typeface="+mj-ea"/>
                <a:cs typeface="+mj-cs"/>
              </a:rPr>
            </a:br>
            <a:br>
              <a:rPr kumimoji="0" lang="en-US" sz="1200" b="1" i="0" u="none" strike="noStrike" kern="1200" cap="all" spc="0" normalizeH="0" baseline="0" noProof="0" dirty="0">
                <a:ln>
                  <a:noFill/>
                </a:ln>
                <a:solidFill>
                  <a:srgbClr val="264168"/>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In recognition of National Donate Life Month,</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[INSERT HOSPITAL NAME]</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and Midwest Transplant Network</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invite you to join us in celebrating</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your loved one who has given the gift of life.</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 </a:t>
            </a:r>
            <a:br>
              <a:rPr lang="en-US" sz="1800" b="1" cap="all" dirty="0">
                <a:solidFill>
                  <a:srgbClr val="264168"/>
                </a:solidFill>
                <a:latin typeface="+mn-lt"/>
              </a:rPr>
            </a:br>
            <a:r>
              <a:rPr lang="en-US" sz="1600" b="1" cap="all" dirty="0">
                <a:solidFill>
                  <a:schemeClr val="tx2"/>
                </a:solidFill>
                <a:latin typeface="+mn-lt"/>
              </a:rPr>
              <a:t>[DAY, DATE, 2025]</a:t>
            </a:r>
            <a:br>
              <a:rPr lang="en-US" sz="1600" b="1" cap="all" dirty="0">
                <a:solidFill>
                  <a:schemeClr val="tx2"/>
                </a:solidFill>
                <a:latin typeface="+mn-lt"/>
              </a:rPr>
            </a:br>
            <a:r>
              <a:rPr lang="en-US" sz="1600" b="1" cap="all" dirty="0">
                <a:solidFill>
                  <a:schemeClr val="tx2"/>
                </a:solidFill>
                <a:latin typeface="+mn-lt"/>
              </a:rPr>
              <a:t>[TIME]</a:t>
            </a:r>
            <a:br>
              <a:rPr lang="en-US" sz="1600" b="1" cap="all" dirty="0">
                <a:solidFill>
                  <a:schemeClr val="tx2"/>
                </a:solidFill>
                <a:latin typeface="+mn-lt"/>
              </a:rPr>
            </a:br>
            <a:r>
              <a:rPr lang="en-US" sz="1400" b="1" cap="all" dirty="0">
                <a:solidFill>
                  <a:srgbClr val="1C4781"/>
                </a:solidFill>
                <a:latin typeface="+mn-lt"/>
              </a:rPr>
              <a:t>[EVENT LOCATION NAME]</a:t>
            </a:r>
            <a:br>
              <a:rPr lang="en-US" sz="1400" cap="all" dirty="0">
                <a:solidFill>
                  <a:srgbClr val="1C4781"/>
                </a:solidFill>
                <a:latin typeface="+mn-lt"/>
              </a:rPr>
            </a:br>
            <a:r>
              <a:rPr lang="en-US" sz="1200" cap="all" dirty="0">
                <a:solidFill>
                  <a:prstClr val="black"/>
                </a:solidFill>
                <a:latin typeface="+mn-lt"/>
              </a:rPr>
              <a:t>[EVENT ADDRESS]</a:t>
            </a:r>
            <a:br>
              <a:rPr kumimoji="0" lang="en-US" sz="1200" b="0" i="0" u="none" strike="noStrike" kern="1200" cap="all" spc="0" normalizeH="0" baseline="0" noProof="0" dirty="0">
                <a:ln>
                  <a:noFill/>
                </a:ln>
                <a:solidFill>
                  <a:prstClr val="black"/>
                </a:solidFill>
                <a:effectLst/>
                <a:uLnTx/>
                <a:uFillTx/>
                <a:latin typeface="+mn-lt"/>
                <a:ea typeface="+mj-ea"/>
                <a:cs typeface="+mj-cs"/>
              </a:rPr>
            </a:b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ceremony honors those providing</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selfless gift of organ, eye and tissue donation</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as well as those whose lives were saved</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or improved because of these gracious donations.</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ceremony will begin with a short prayer</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and presentation followed by a reception.</a:t>
            </a:r>
            <a:endParaRPr lang="en-US" sz="1100" dirty="0">
              <a:latin typeface="+mn-lt"/>
            </a:endParaRPr>
          </a:p>
        </p:txBody>
      </p:sp>
    </p:spTree>
    <p:extLst>
      <p:ext uri="{BB962C8B-B14F-4D97-AF65-F5344CB8AC3E}">
        <p14:creationId xmlns:p14="http://schemas.microsoft.com/office/powerpoint/2010/main" val="223101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CB03F-C810-038C-A842-7466895591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1BED01-32E8-0D10-333B-26F177A67FAA}"/>
              </a:ext>
            </a:extLst>
          </p:cNvPr>
          <p:cNvSpPr>
            <a:spLocks noGrp="1"/>
          </p:cNvSpPr>
          <p:nvPr>
            <p:ph type="ctrTitle"/>
          </p:nvPr>
        </p:nvSpPr>
        <p:spPr>
          <a:xfrm>
            <a:off x="342900" y="1772110"/>
            <a:ext cx="3886200" cy="752882"/>
          </a:xfrm>
        </p:spPr>
        <p:txBody>
          <a:bodyPr anchor="ctr" anchorCtr="0">
            <a:noAutofit/>
          </a:bodyPr>
          <a:lstStyle/>
          <a:p>
            <a:r>
              <a:rPr lang="en-US" sz="3600" b="1" cap="all" dirty="0">
                <a:solidFill>
                  <a:srgbClr val="1C4781"/>
                </a:solidFill>
                <a:latin typeface="+mn-lt"/>
              </a:rPr>
              <a:t>YOU’RE INVITED</a:t>
            </a:r>
          </a:p>
        </p:txBody>
      </p:sp>
      <p:grpSp>
        <p:nvGrpSpPr>
          <p:cNvPr id="10" name="Group 9">
            <a:extLst>
              <a:ext uri="{FF2B5EF4-FFF2-40B4-BE49-F238E27FC236}">
                <a16:creationId xmlns:a16="http://schemas.microsoft.com/office/drawing/2014/main" id="{C4B3540B-FEFA-A455-7A7F-B28116DDA1F7}"/>
              </a:ext>
            </a:extLst>
          </p:cNvPr>
          <p:cNvGrpSpPr>
            <a:grpSpLocks noChangeAspect="1"/>
          </p:cNvGrpSpPr>
          <p:nvPr/>
        </p:nvGrpSpPr>
        <p:grpSpPr>
          <a:xfrm>
            <a:off x="1691640" y="4371636"/>
            <a:ext cx="1188720" cy="511661"/>
            <a:chOff x="954718" y="4134591"/>
            <a:chExt cx="2662564" cy="1146050"/>
          </a:xfrm>
        </p:grpSpPr>
        <p:pic>
          <p:nvPicPr>
            <p:cNvPr id="7" name="Picture 6">
              <a:extLst>
                <a:ext uri="{FF2B5EF4-FFF2-40B4-BE49-F238E27FC236}">
                  <a16:creationId xmlns:a16="http://schemas.microsoft.com/office/drawing/2014/main" id="{57AEA329-44A8-CE8B-5A7B-8BE69271857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4718" y="4134591"/>
              <a:ext cx="1168282" cy="1146048"/>
            </a:xfrm>
            <a:prstGeom prst="rect">
              <a:avLst/>
            </a:prstGeom>
          </p:spPr>
        </p:pic>
        <p:pic>
          <p:nvPicPr>
            <p:cNvPr id="9" name="Picture 8" descr="A close up of text on a white background&#10;&#10;Description automatically generated">
              <a:extLst>
                <a:ext uri="{FF2B5EF4-FFF2-40B4-BE49-F238E27FC236}">
                  <a16:creationId xmlns:a16="http://schemas.microsoft.com/office/drawing/2014/main" id="{B6CD2549-70BC-7023-D312-F9D7E301F6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5887" y="4134591"/>
              <a:ext cx="1231395" cy="1146050"/>
            </a:xfrm>
            <a:prstGeom prst="rect">
              <a:avLst/>
            </a:prstGeom>
          </p:spPr>
        </p:pic>
      </p:grpSp>
      <p:cxnSp>
        <p:nvCxnSpPr>
          <p:cNvPr id="11" name="Straight Connector 10">
            <a:extLst>
              <a:ext uri="{FF2B5EF4-FFF2-40B4-BE49-F238E27FC236}">
                <a16:creationId xmlns:a16="http://schemas.microsoft.com/office/drawing/2014/main" id="{E46C6B72-DE5F-C635-16B4-E1764729A1E2}"/>
              </a:ext>
            </a:extLst>
          </p:cNvPr>
          <p:cNvCxnSpPr/>
          <p:nvPr/>
        </p:nvCxnSpPr>
        <p:spPr>
          <a:xfrm>
            <a:off x="548640" y="2524996"/>
            <a:ext cx="3474720" cy="0"/>
          </a:xfrm>
          <a:prstGeom prst="line">
            <a:avLst/>
          </a:prstGeom>
          <a:ln w="19050">
            <a:solidFill>
              <a:srgbClr val="94CB64"/>
            </a:solidFill>
          </a:ln>
        </p:spPr>
        <p:style>
          <a:lnRef idx="1">
            <a:schemeClr val="accent1"/>
          </a:lnRef>
          <a:fillRef idx="0">
            <a:schemeClr val="accent1"/>
          </a:fillRef>
          <a:effectRef idx="0">
            <a:schemeClr val="accent1"/>
          </a:effectRef>
          <a:fontRef idx="minor">
            <a:schemeClr val="tx1"/>
          </a:fontRef>
        </p:style>
      </p:cxnSp>
      <p:pic>
        <p:nvPicPr>
          <p:cNvPr id="5" name="Picture 2">
            <a:extLst>
              <a:ext uri="{FF2B5EF4-FFF2-40B4-BE49-F238E27FC236}">
                <a16:creationId xmlns:a16="http://schemas.microsoft.com/office/drawing/2014/main" id="{0823FDBE-0978-230A-D4BA-8E711583C2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959488" y="2741107"/>
            <a:ext cx="2659475" cy="600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7243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A1936A6-EC81-A3C9-B645-693662706F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158CC5-03B1-EBA8-A09B-7C0483E4C511}"/>
              </a:ext>
            </a:extLst>
          </p:cNvPr>
          <p:cNvSpPr>
            <a:spLocks noGrp="1"/>
          </p:cNvSpPr>
          <p:nvPr>
            <p:ph type="ctrTitle"/>
          </p:nvPr>
        </p:nvSpPr>
        <p:spPr>
          <a:xfrm>
            <a:off x="342900" y="485523"/>
            <a:ext cx="3886200" cy="5721068"/>
          </a:xfrm>
        </p:spPr>
        <p:txBody>
          <a:bodyPr anchor="ctr" anchorCtr="0">
            <a:noAutofit/>
          </a:bodyPr>
          <a:lstStyle/>
          <a:p>
            <a:r>
              <a:rPr kumimoji="0" lang="en-US" sz="2400" b="1" i="0" u="none" strike="noStrike" kern="1200" cap="all" spc="0" normalizeH="0" baseline="0" noProof="0" dirty="0">
                <a:ln>
                  <a:noFill/>
                </a:ln>
                <a:solidFill>
                  <a:srgbClr val="1C4781"/>
                </a:solidFill>
                <a:effectLst/>
                <a:uLnTx/>
                <a:uFillTx/>
                <a:latin typeface="+mn-lt"/>
                <a:ea typeface="+mj-ea"/>
                <a:cs typeface="+mj-cs"/>
              </a:rPr>
              <a:t>PLEASE JOIN US FOR</a:t>
            </a:r>
            <a:br>
              <a:rPr kumimoji="0" lang="en-US" sz="2400" b="1" i="0" u="none" strike="noStrike" kern="1200" cap="all" spc="0" normalizeH="0" baseline="0" noProof="0" dirty="0">
                <a:ln>
                  <a:noFill/>
                </a:ln>
                <a:solidFill>
                  <a:srgbClr val="1C4781"/>
                </a:solidFill>
                <a:effectLst/>
                <a:uLnTx/>
                <a:uFillTx/>
                <a:latin typeface="+mn-lt"/>
                <a:ea typeface="+mj-ea"/>
                <a:cs typeface="+mj-cs"/>
              </a:rPr>
            </a:br>
            <a:r>
              <a:rPr kumimoji="0" lang="en-US" sz="2400" b="1" i="0" u="none" strike="noStrike" kern="1200" cap="all" spc="0" normalizeH="0" baseline="0" noProof="0" dirty="0">
                <a:ln>
                  <a:noFill/>
                </a:ln>
                <a:solidFill>
                  <a:srgbClr val="1C4781"/>
                </a:solidFill>
                <a:effectLst/>
                <a:uLnTx/>
                <a:uFillTx/>
                <a:latin typeface="+mn-lt"/>
                <a:ea typeface="+mj-ea"/>
                <a:cs typeface="+mj-cs"/>
              </a:rPr>
              <a:t>A Donor recognition ceremony</a:t>
            </a:r>
            <a:br>
              <a:rPr kumimoji="0" lang="en-US" sz="2400" b="1" i="0" u="none" strike="noStrike" kern="1200" cap="all" spc="0" normalizeH="0" baseline="0" noProof="0" dirty="0">
                <a:ln>
                  <a:noFill/>
                </a:ln>
                <a:solidFill>
                  <a:srgbClr val="1C4781"/>
                </a:solidFill>
                <a:effectLst/>
                <a:uLnTx/>
                <a:uFillTx/>
                <a:latin typeface="+mn-lt"/>
                <a:ea typeface="+mj-ea"/>
                <a:cs typeface="+mj-cs"/>
              </a:rPr>
            </a:br>
            <a:br>
              <a:rPr kumimoji="0" lang="en-US" sz="1200" b="1" i="0" u="none" strike="noStrike" kern="1200" cap="all" spc="0" normalizeH="0" baseline="0" noProof="0" dirty="0">
                <a:ln>
                  <a:noFill/>
                </a:ln>
                <a:solidFill>
                  <a:srgbClr val="264168"/>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In </a:t>
            </a:r>
            <a:r>
              <a:rPr lang="en-US" sz="1200" dirty="0">
                <a:solidFill>
                  <a:prstClr val="black"/>
                </a:solidFill>
                <a:latin typeface="+mn-lt"/>
              </a:rPr>
              <a:t>recognition of National Donate Life Month,</a:t>
            </a:r>
            <a:br>
              <a:rPr lang="en-US" sz="1200" dirty="0">
                <a:solidFill>
                  <a:prstClr val="black"/>
                </a:solidFill>
                <a:latin typeface="+mn-lt"/>
              </a:rPr>
            </a:br>
            <a:r>
              <a:rPr lang="en-US" sz="1200" dirty="0">
                <a:solidFill>
                  <a:prstClr val="black"/>
                </a:solidFill>
                <a:latin typeface="+mn-lt"/>
              </a:rPr>
              <a:t>The University of Kansas Health System</a:t>
            </a:r>
            <a:br>
              <a:rPr lang="en-US" sz="1200" dirty="0">
                <a:solidFill>
                  <a:prstClr val="black"/>
                </a:solidFill>
                <a:latin typeface="+mn-lt"/>
              </a:rPr>
            </a:br>
            <a:r>
              <a:rPr lang="en-US" sz="1200" dirty="0">
                <a:solidFill>
                  <a:prstClr val="black"/>
                </a:solidFill>
                <a:latin typeface="+mn-lt"/>
              </a:rPr>
              <a:t>and Midwest Transplant Network</a:t>
            </a:r>
            <a:br>
              <a:rPr lang="en-US" sz="1200" dirty="0">
                <a:solidFill>
                  <a:prstClr val="black"/>
                </a:solidFill>
                <a:latin typeface="+mn-lt"/>
              </a:rPr>
            </a:br>
            <a:r>
              <a:rPr lang="en-US" sz="1200" dirty="0">
                <a:solidFill>
                  <a:prstClr val="black"/>
                </a:solidFill>
                <a:latin typeface="+mn-lt"/>
              </a:rPr>
              <a:t>invite you to join us in celebrating</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your loved one who has given the gift of life.</a:t>
            </a: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200" b="0" i="0" u="none" strike="noStrike" kern="1200" cap="none" spc="0" normalizeH="0" baseline="0" noProof="0" dirty="0">
                <a:ln>
                  <a:noFill/>
                </a:ln>
                <a:solidFill>
                  <a:prstClr val="black"/>
                </a:solidFill>
                <a:effectLst/>
                <a:uLnTx/>
                <a:uFillTx/>
                <a:latin typeface="+mn-lt"/>
                <a:ea typeface="+mj-ea"/>
                <a:cs typeface="+mj-cs"/>
              </a:rPr>
              <a:t> </a:t>
            </a:r>
            <a:br>
              <a:rPr lang="en-US" sz="1800" b="1" cap="all" dirty="0">
                <a:solidFill>
                  <a:srgbClr val="264168"/>
                </a:solidFill>
                <a:latin typeface="+mn-lt"/>
              </a:rPr>
            </a:br>
            <a:r>
              <a:rPr lang="en-US" sz="1600" b="1" cap="all" dirty="0">
                <a:solidFill>
                  <a:schemeClr val="tx2"/>
                </a:solidFill>
                <a:latin typeface="+mn-lt"/>
              </a:rPr>
              <a:t>Wednesday, April 9, 2025</a:t>
            </a:r>
            <a:br>
              <a:rPr lang="en-US" sz="1600" b="1" cap="all" dirty="0">
                <a:solidFill>
                  <a:schemeClr val="tx2"/>
                </a:solidFill>
                <a:latin typeface="+mn-lt"/>
              </a:rPr>
            </a:br>
            <a:r>
              <a:rPr lang="en-US" sz="1600" b="1" cap="all" dirty="0">
                <a:solidFill>
                  <a:schemeClr val="tx2"/>
                </a:solidFill>
                <a:latin typeface="+mn-lt"/>
              </a:rPr>
              <a:t>6:30 – 8:30 P.m.</a:t>
            </a:r>
            <a:br>
              <a:rPr lang="en-US" sz="1600" b="1" cap="all" dirty="0">
                <a:solidFill>
                  <a:schemeClr val="tx2"/>
                </a:solidFill>
                <a:latin typeface="+mn-lt"/>
              </a:rPr>
            </a:br>
            <a:r>
              <a:rPr lang="en-US" sz="1400" b="1" cap="all" dirty="0">
                <a:solidFill>
                  <a:srgbClr val="1C4781"/>
                </a:solidFill>
                <a:latin typeface="+mn-lt"/>
              </a:rPr>
              <a:t>The University of Kansas</a:t>
            </a:r>
            <a:br>
              <a:rPr lang="en-US" sz="1400" b="1" cap="all" dirty="0">
                <a:solidFill>
                  <a:srgbClr val="1C4781"/>
                </a:solidFill>
                <a:latin typeface="+mn-lt"/>
              </a:rPr>
            </a:br>
            <a:r>
              <a:rPr lang="en-US" sz="1400" b="1" cap="all" dirty="0">
                <a:solidFill>
                  <a:srgbClr val="1C4781"/>
                </a:solidFill>
                <a:latin typeface="+mn-lt"/>
              </a:rPr>
              <a:t>Health System, Event Room #123</a:t>
            </a:r>
            <a:br>
              <a:rPr lang="en-US" sz="1400" cap="all" dirty="0">
                <a:solidFill>
                  <a:srgbClr val="1C4781"/>
                </a:solidFill>
                <a:latin typeface="+mn-lt"/>
              </a:rPr>
            </a:br>
            <a:r>
              <a:rPr lang="en-US" sz="1200" cap="all" dirty="0">
                <a:solidFill>
                  <a:prstClr val="black"/>
                </a:solidFill>
                <a:latin typeface="+mn-lt"/>
              </a:rPr>
              <a:t>12345 Main St., Kansas City, KS 66222</a:t>
            </a:r>
            <a:br>
              <a:rPr lang="en-US" sz="1200" cap="all" dirty="0">
                <a:solidFill>
                  <a:prstClr val="black"/>
                </a:solidFill>
                <a:latin typeface="+mn-lt"/>
              </a:rPr>
            </a:br>
            <a:br>
              <a:rPr kumimoji="0" lang="en-US" sz="12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ceremony honors those providing</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selfless gift of organ, eye and tissue donation</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as well as those whose lives were saved</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or improved because of these gracious donations.</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The ceremony will begin with a short prayer</a:t>
            </a:r>
            <a:br>
              <a:rPr kumimoji="0" lang="en-US" sz="1100" b="0" i="0" u="none" strike="noStrike" kern="1200" cap="none" spc="0" normalizeH="0" baseline="0" noProof="0" dirty="0">
                <a:ln>
                  <a:noFill/>
                </a:ln>
                <a:solidFill>
                  <a:prstClr val="black"/>
                </a:solidFill>
                <a:effectLst/>
                <a:uLnTx/>
                <a:uFillTx/>
                <a:latin typeface="+mn-lt"/>
                <a:ea typeface="+mj-ea"/>
                <a:cs typeface="+mj-cs"/>
              </a:rPr>
            </a:br>
            <a:r>
              <a:rPr kumimoji="0" lang="en-US" sz="1100" b="0" i="0" u="none" strike="noStrike" kern="1200" cap="none" spc="0" normalizeH="0" baseline="0" noProof="0" dirty="0">
                <a:ln>
                  <a:noFill/>
                </a:ln>
                <a:solidFill>
                  <a:prstClr val="black"/>
                </a:solidFill>
                <a:effectLst/>
                <a:uLnTx/>
                <a:uFillTx/>
                <a:latin typeface="+mn-lt"/>
                <a:ea typeface="+mj-ea"/>
                <a:cs typeface="+mj-cs"/>
              </a:rPr>
              <a:t>and presentation followed by a reception.</a:t>
            </a:r>
            <a:endParaRPr lang="en-US" sz="1100" dirty="0">
              <a:latin typeface="+mn-lt"/>
            </a:endParaRPr>
          </a:p>
        </p:txBody>
      </p:sp>
    </p:spTree>
    <p:extLst>
      <p:ext uri="{BB962C8B-B14F-4D97-AF65-F5344CB8AC3E}">
        <p14:creationId xmlns:p14="http://schemas.microsoft.com/office/powerpoint/2010/main" val="3080164942"/>
      </p:ext>
    </p:extLst>
  </p:cSld>
  <p:clrMapOvr>
    <a:masterClrMapping/>
  </p:clrMapOvr>
</p:sld>
</file>

<file path=ppt/theme/theme1.xml><?xml version="1.0" encoding="utf-8"?>
<a:theme xmlns:a="http://schemas.openxmlformats.org/drawingml/2006/main" name="Office Theme">
  <a:themeElements>
    <a:clrScheme name="MTN-2024">
      <a:dk1>
        <a:srgbClr val="000000"/>
      </a:dk1>
      <a:lt1>
        <a:srgbClr val="FFFFFF"/>
      </a:lt1>
      <a:dk2>
        <a:srgbClr val="671E75"/>
      </a:dk2>
      <a:lt2>
        <a:srgbClr val="E4E2E0"/>
      </a:lt2>
      <a:accent1>
        <a:srgbClr val="7BC143"/>
      </a:accent1>
      <a:accent2>
        <a:srgbClr val="0075A9"/>
      </a:accent2>
      <a:accent3>
        <a:srgbClr val="8D5697"/>
      </a:accent3>
      <a:accent4>
        <a:srgbClr val="9CD072"/>
      </a:accent4>
      <a:accent5>
        <a:srgbClr val="B38EBA"/>
      </a:accent5>
      <a:accent6>
        <a:srgbClr val="FFFFFF"/>
      </a:accent6>
      <a:hlink>
        <a:srgbClr val="5B96A2"/>
      </a:hlink>
      <a:folHlink>
        <a:srgbClr val="274E56"/>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TotalTime>
  <Words>281</Words>
  <Application>Microsoft Office PowerPoint</Application>
  <PresentationFormat>Custom</PresentationFormat>
  <Paragraphs>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 Display</vt:lpstr>
      <vt:lpstr>Arial</vt:lpstr>
      <vt:lpstr>Calibri</vt:lpstr>
      <vt:lpstr>Aptos</vt:lpstr>
      <vt:lpstr>Office Theme</vt:lpstr>
      <vt:lpstr>YOU’RE INVITED</vt:lpstr>
      <vt:lpstr>PLEASE JOIN US FOR [INSERT EVENT NAME]  In recognition of National Donate Life Month, [INSERT HOSPITAL NAME] and Midwest Transplant Network invite you to join us in celebrating your loved one who has given the gift of life.   [DAY, DATE, 2025] [TIME] [EVENT LOCATION NAME] [EVENT ADDRESS]  The ceremony honors those providing the selfless gift of organ, eye and tissue donation as well as those whose lives were saved or improved because of these gracious donations. The ceremony will begin with a short prayer and presentation followed by a reception.</vt:lpstr>
      <vt:lpstr>YOU’RE INVITED</vt:lpstr>
      <vt:lpstr>PLEASE JOIN US FOR A Donor recognition ceremony  In recognition of National Donate Life Month, The University of Kansas Health System and Midwest Transplant Network invite you to join us in celebrating your loved one who has given the gift of life.   Wednesday, April 9, 2025 6:30 – 8:30 P.m. The University of Kansas Health System, Event Room #123 12345 Main St., Kansas City, KS 66222  The ceremony honors those providing the selfless gift of organ, eye and tissue donation as well as those whose lives were saved or improved because of these gracious donations. The ceremony will begin with a short prayer and presentation followed by a reception.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Casey</dc:creator>
  <cp:lastModifiedBy>Stephanie Casey</cp:lastModifiedBy>
  <cp:revision>11</cp:revision>
  <cp:lastPrinted>2020-02-04T20:35:14Z</cp:lastPrinted>
  <dcterms:created xsi:type="dcterms:W3CDTF">2020-02-04T19:00:37Z</dcterms:created>
  <dcterms:modified xsi:type="dcterms:W3CDTF">2025-02-11T17:18:55Z</dcterms:modified>
</cp:coreProperties>
</file>