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sldIdLst>
    <p:sldId id="256" r:id="rId2"/>
    <p:sldId id="264" r:id="rId3"/>
    <p:sldId id="266" r:id="rId4"/>
    <p:sldId id="267" r:id="rId5"/>
  </p:sldIdLst>
  <p:sldSz cx="4572000" cy="6400800"/>
  <p:notesSz cx="9296400" cy="70104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67"/>
    <a:srgbClr val="934A9B"/>
    <a:srgbClr val="264168"/>
    <a:srgbClr val="499A42"/>
    <a:srgbClr val="9EA9AF"/>
    <a:srgbClr val="F3746E"/>
    <a:srgbClr val="116D47"/>
    <a:srgbClr val="A3CC6E"/>
    <a:srgbClr val="CCFFFF"/>
    <a:srgbClr val="D2E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3FE44-C050-4EBE-968C-19CD1B1579BD}" v="2" dt="2021-03-03T20:30:28.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snapToGrid="0">
      <p:cViewPr varScale="1">
        <p:scale>
          <a:sx n="130" d="100"/>
          <a:sy n="130" d="100"/>
        </p:scale>
        <p:origin x="26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Casey" userId="b80ccb0e-4269-4e01-af26-67e92f4ff481" providerId="ADAL" clId="{00B3FE44-C050-4EBE-968C-19CD1B1579BD}"/>
    <pc:docChg chg="modSld">
      <pc:chgData name="Stephanie Casey" userId="b80ccb0e-4269-4e01-af26-67e92f4ff481" providerId="ADAL" clId="{00B3FE44-C050-4EBE-968C-19CD1B1579BD}" dt="2021-03-03T20:30:28.685" v="5" actId="14826"/>
      <pc:docMkLst>
        <pc:docMk/>
      </pc:docMkLst>
      <pc:sldChg chg="modSp">
        <pc:chgData name="Stephanie Casey" userId="b80ccb0e-4269-4e01-af26-67e92f4ff481" providerId="ADAL" clId="{00B3FE44-C050-4EBE-968C-19CD1B1579BD}" dt="2021-03-03T20:30:18.419" v="4" actId="14826"/>
        <pc:sldMkLst>
          <pc:docMk/>
          <pc:sldMk cId="1524351800" sldId="256"/>
        </pc:sldMkLst>
        <pc:grpChg chg="mod">
          <ac:chgData name="Stephanie Casey" userId="b80ccb0e-4269-4e01-af26-67e92f4ff481" providerId="ADAL" clId="{00B3FE44-C050-4EBE-968C-19CD1B1579BD}" dt="2021-03-03T20:30:18.419" v="4" actId="14826"/>
          <ac:grpSpMkLst>
            <pc:docMk/>
            <pc:sldMk cId="1524351800" sldId="256"/>
            <ac:grpSpMk id="10" creationId="{B3383C45-0204-4351-8D56-CEE41763E712}"/>
          </ac:grpSpMkLst>
        </pc:grpChg>
        <pc:picChg chg="mod">
          <ac:chgData name="Stephanie Casey" userId="b80ccb0e-4269-4e01-af26-67e92f4ff481" providerId="ADAL" clId="{00B3FE44-C050-4EBE-968C-19CD1B1579BD}" dt="2021-03-03T20:30:18.419" v="4" actId="14826"/>
          <ac:picMkLst>
            <pc:docMk/>
            <pc:sldMk cId="1524351800" sldId="256"/>
            <ac:picMk id="7" creationId="{B730A0BF-0CC7-4B9D-846A-5BDDCFB182E0}"/>
          </ac:picMkLst>
        </pc:picChg>
        <pc:picChg chg="mod">
          <ac:chgData name="Stephanie Casey" userId="b80ccb0e-4269-4e01-af26-67e92f4ff481" providerId="ADAL" clId="{00B3FE44-C050-4EBE-968C-19CD1B1579BD}" dt="2021-03-03T20:30:18.419" v="4" actId="14826"/>
          <ac:picMkLst>
            <pc:docMk/>
            <pc:sldMk cId="1524351800" sldId="256"/>
            <ac:picMk id="9" creationId="{9BBFA3F6-E1D5-4910-9DBE-F2AAF9246843}"/>
          </ac:picMkLst>
        </pc:picChg>
      </pc:sldChg>
      <pc:sldChg chg="modSp">
        <pc:chgData name="Stephanie Casey" userId="b80ccb0e-4269-4e01-af26-67e92f4ff481" providerId="ADAL" clId="{00B3FE44-C050-4EBE-968C-19CD1B1579BD}" dt="2021-03-03T20:30:28.685" v="5" actId="14826"/>
        <pc:sldMkLst>
          <pc:docMk/>
          <pc:sldMk cId="2223442696" sldId="259"/>
        </pc:sldMkLst>
        <pc:grpChg chg="mod">
          <ac:chgData name="Stephanie Casey" userId="b80ccb0e-4269-4e01-af26-67e92f4ff481" providerId="ADAL" clId="{00B3FE44-C050-4EBE-968C-19CD1B1579BD}" dt="2021-03-03T20:30:28.685" v="5" actId="14826"/>
          <ac:grpSpMkLst>
            <pc:docMk/>
            <pc:sldMk cId="2223442696" sldId="259"/>
            <ac:grpSpMk id="10" creationId="{B3383C45-0204-4351-8D56-CEE41763E712}"/>
          </ac:grpSpMkLst>
        </pc:grpChg>
        <pc:picChg chg="mod">
          <ac:chgData name="Stephanie Casey" userId="b80ccb0e-4269-4e01-af26-67e92f4ff481" providerId="ADAL" clId="{00B3FE44-C050-4EBE-968C-19CD1B1579BD}" dt="2021-03-03T20:30:28.685" v="5" actId="14826"/>
          <ac:picMkLst>
            <pc:docMk/>
            <pc:sldMk cId="2223442696" sldId="259"/>
            <ac:picMk id="7" creationId="{B730A0BF-0CC7-4B9D-846A-5BDDCFB182E0}"/>
          </ac:picMkLst>
        </pc:picChg>
        <pc:picChg chg="mod">
          <ac:chgData name="Stephanie Casey" userId="b80ccb0e-4269-4e01-af26-67e92f4ff481" providerId="ADAL" clId="{00B3FE44-C050-4EBE-968C-19CD1B1579BD}" dt="2021-03-03T20:30:28.685" v="5" actId="14826"/>
          <ac:picMkLst>
            <pc:docMk/>
            <pc:sldMk cId="2223442696" sldId="259"/>
            <ac:picMk id="9" creationId="{9BBFA3F6-E1D5-4910-9DBE-F2AAF9246843}"/>
          </ac:picMkLst>
        </pc:picChg>
      </pc:sldChg>
      <pc:sldChg chg="modSp mod">
        <pc:chgData name="Stephanie Casey" userId="b80ccb0e-4269-4e01-af26-67e92f4ff481" providerId="ADAL" clId="{00B3FE44-C050-4EBE-968C-19CD1B1579BD}" dt="2021-03-03T20:29:32.841" v="3" actId="20577"/>
        <pc:sldMkLst>
          <pc:docMk/>
          <pc:sldMk cId="1862446735" sldId="262"/>
        </pc:sldMkLst>
        <pc:spChg chg="mod">
          <ac:chgData name="Stephanie Casey" userId="b80ccb0e-4269-4e01-af26-67e92f4ff481" providerId="ADAL" clId="{00B3FE44-C050-4EBE-968C-19CD1B1579BD}" dt="2021-03-03T20:29:32.841" v="3" actId="20577"/>
          <ac:spMkLst>
            <pc:docMk/>
            <pc:sldMk cId="1862446735" sldId="262"/>
            <ac:spMk id="2" creationId="{CC862613-1553-4A5E-A072-C4DBE2673ED8}"/>
          </ac:spMkLst>
        </pc:spChg>
      </pc:sldChg>
      <pc:sldChg chg="modSp mod">
        <pc:chgData name="Stephanie Casey" userId="b80ccb0e-4269-4e01-af26-67e92f4ff481" providerId="ADAL" clId="{00B3FE44-C050-4EBE-968C-19CD1B1579BD}" dt="2021-03-03T20:29:27.539" v="2" actId="6549"/>
        <pc:sldMkLst>
          <pc:docMk/>
          <pc:sldMk cId="1000372397" sldId="263"/>
        </pc:sldMkLst>
        <pc:spChg chg="mod">
          <ac:chgData name="Stephanie Casey" userId="b80ccb0e-4269-4e01-af26-67e92f4ff481" providerId="ADAL" clId="{00B3FE44-C050-4EBE-968C-19CD1B1579BD}" dt="2021-03-03T20:29:27.539" v="2" actId="6549"/>
          <ac:spMkLst>
            <pc:docMk/>
            <pc:sldMk cId="1000372397" sldId="263"/>
            <ac:spMk id="2" creationId="{CC862613-1553-4A5E-A072-C4DBE2673E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E7C8D42-DA79-4B27-8146-74F5D8CBA86A}" type="datetimeFigureOut">
              <a:rPr lang="en-US" smtClean="0"/>
              <a:t>1/18/2024</a:t>
            </a:fld>
            <a:endParaRPr lang="en-US"/>
          </a:p>
        </p:txBody>
      </p:sp>
      <p:sp>
        <p:nvSpPr>
          <p:cNvPr id="4" name="Slide Image Placeholder 3"/>
          <p:cNvSpPr>
            <a:spLocks noGrp="1" noRot="1" noChangeAspect="1"/>
          </p:cNvSpPr>
          <p:nvPr>
            <p:ph type="sldImg" idx="2"/>
          </p:nvPr>
        </p:nvSpPr>
        <p:spPr>
          <a:xfrm>
            <a:off x="3803650" y="876300"/>
            <a:ext cx="16891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89311F16-38E0-4DA7-A606-7B51D38EC62D}" type="slidenum">
              <a:rPr lang="en-US" smtClean="0"/>
              <a:t>‹#›</a:t>
            </a:fld>
            <a:endParaRPr lang="en-US"/>
          </a:p>
        </p:txBody>
      </p:sp>
    </p:spTree>
    <p:extLst>
      <p:ext uri="{BB962C8B-B14F-4D97-AF65-F5344CB8AC3E}">
        <p14:creationId xmlns:p14="http://schemas.microsoft.com/office/powerpoint/2010/main" val="173370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4085613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75000"/>
                  </a:schemeClr>
                </a:solidFill>
              </a:defRPr>
            </a:lvl1pPr>
          </a:lstStyle>
          <a:p>
            <a:fld id="{EE41A5A7-693B-4DC8-A443-206E6646AA3A}" type="datetimeFigureOut">
              <a:rPr lang="en-US" smtClean="0"/>
              <a:t>1/18/2024</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75000"/>
                  </a:schemeClr>
                </a:solidFill>
              </a:defRPr>
            </a:lvl1pPr>
          </a:lstStyle>
          <a:p>
            <a:fld id="{69C3BB2F-DC3E-402A-B458-B4AAF03B98A8}" type="slidenum">
              <a:rPr lang="en-US" smtClean="0"/>
              <a:t>‹#›</a:t>
            </a:fld>
            <a:endParaRPr lang="en-US"/>
          </a:p>
        </p:txBody>
      </p:sp>
    </p:spTree>
    <p:extLst>
      <p:ext uri="{BB962C8B-B14F-4D97-AF65-F5344CB8AC3E}">
        <p14:creationId xmlns:p14="http://schemas.microsoft.com/office/powerpoint/2010/main" val="42158147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1379311"/>
            <a:ext cx="3886200" cy="894549"/>
          </a:xfrm>
        </p:spPr>
        <p:txBody>
          <a:bodyPr anchor="ctr" anchorCtr="0">
            <a:normAutofit fontScale="90000"/>
          </a:bodyPr>
          <a:lstStyle/>
          <a:p>
            <a:r>
              <a:rPr lang="en-US" sz="4800" b="1" cap="all" dirty="0">
                <a:solidFill>
                  <a:srgbClr val="242367"/>
                </a:solidFill>
                <a:latin typeface="+mn-lt"/>
              </a:rPr>
              <a:t>YOU’RE INVITED</a:t>
            </a:r>
          </a:p>
        </p:txBody>
      </p:sp>
      <p:sp>
        <p:nvSpPr>
          <p:cNvPr id="3" name="Subtitle 2">
            <a:extLst>
              <a:ext uri="{FF2B5EF4-FFF2-40B4-BE49-F238E27FC236}">
                <a16:creationId xmlns:a16="http://schemas.microsoft.com/office/drawing/2014/main" id="{353B39B5-E4BF-47F4-ACCC-94E3AE10D287}"/>
              </a:ext>
            </a:extLst>
          </p:cNvPr>
          <p:cNvSpPr>
            <a:spLocks noGrp="1"/>
          </p:cNvSpPr>
          <p:nvPr>
            <p:ph type="subTitle" idx="1"/>
          </p:nvPr>
        </p:nvSpPr>
        <p:spPr>
          <a:xfrm>
            <a:off x="571500" y="2273860"/>
            <a:ext cx="3429000" cy="1853081"/>
          </a:xfrm>
        </p:spPr>
        <p:txBody>
          <a:bodyPr anchor="ctr" anchorCtr="0">
            <a:normAutofit/>
          </a:bodyPr>
          <a:lstStyle/>
          <a:p>
            <a:r>
              <a:rPr lang="en-US" sz="1600" dirty="0"/>
              <a:t>INSERT HOSPITAL LOGO HERE</a:t>
            </a:r>
          </a:p>
        </p:txBody>
      </p:sp>
      <p:grpSp>
        <p:nvGrpSpPr>
          <p:cNvPr id="10" name="Group 9">
            <a:extLst>
              <a:ext uri="{FF2B5EF4-FFF2-40B4-BE49-F238E27FC236}">
                <a16:creationId xmlns:a16="http://schemas.microsoft.com/office/drawing/2014/main" id="{B3383C45-0204-4351-8D56-CEE41763E712}"/>
              </a:ext>
            </a:extLst>
          </p:cNvPr>
          <p:cNvGrpSpPr>
            <a:grpSpLocks noChangeAspect="1"/>
          </p:cNvGrpSpPr>
          <p:nvPr/>
        </p:nvGrpSpPr>
        <p:grpSpPr>
          <a:xfrm>
            <a:off x="1489357" y="4434840"/>
            <a:ext cx="1593287" cy="685800"/>
            <a:chOff x="954718" y="4134591"/>
            <a:chExt cx="2662564" cy="1146050"/>
          </a:xfrm>
        </p:grpSpPr>
        <p:pic>
          <p:nvPicPr>
            <p:cNvPr id="7" name="Picture 6">
              <a:extLst>
                <a:ext uri="{FF2B5EF4-FFF2-40B4-BE49-F238E27FC236}">
                  <a16:creationId xmlns:a16="http://schemas.microsoft.com/office/drawing/2014/main" id="{B730A0BF-0CC7-4B9D-846A-5BDDCFB182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4718" y="4134591"/>
              <a:ext cx="1168282" cy="1146050"/>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9BBFA3F6-E1D5-4910-9DBE-F2AAF9246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87" y="4134591"/>
              <a:ext cx="1231395" cy="1146050"/>
            </a:xfrm>
            <a:prstGeom prst="rect">
              <a:avLst/>
            </a:prstGeom>
          </p:spPr>
        </p:pic>
      </p:grpSp>
      <p:cxnSp>
        <p:nvCxnSpPr>
          <p:cNvPr id="11" name="Straight Connector 10">
            <a:extLst>
              <a:ext uri="{FF2B5EF4-FFF2-40B4-BE49-F238E27FC236}">
                <a16:creationId xmlns:a16="http://schemas.microsoft.com/office/drawing/2014/main" id="{940FCD83-71D0-4190-9AF2-459545FFB859}"/>
              </a:ext>
            </a:extLst>
          </p:cNvPr>
          <p:cNvCxnSpPr/>
          <p:nvPr/>
        </p:nvCxnSpPr>
        <p:spPr>
          <a:xfrm>
            <a:off x="548640" y="2273861"/>
            <a:ext cx="3474720" cy="0"/>
          </a:xfrm>
          <a:prstGeom prst="line">
            <a:avLst/>
          </a:prstGeom>
          <a:ln w="12700">
            <a:solidFill>
              <a:srgbClr val="934A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35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485523"/>
            <a:ext cx="3886200" cy="5721068"/>
          </a:xfrm>
        </p:spPr>
        <p:txBody>
          <a:bodyPr anchor="ctr" anchorCtr="0">
            <a:noAutofit/>
          </a:bodyPr>
          <a:lstStyle/>
          <a:p>
            <a:r>
              <a:rPr kumimoji="0" lang="en-US" sz="2400" b="1" i="0" u="none" strike="noStrike" kern="1200" cap="all" spc="0" normalizeH="0" baseline="0" noProof="0" dirty="0">
                <a:ln>
                  <a:noFill/>
                </a:ln>
                <a:solidFill>
                  <a:srgbClr val="242367"/>
                </a:solidFill>
                <a:effectLst/>
                <a:uLnTx/>
                <a:uFillTx/>
                <a:latin typeface="Calibri" panose="020F0502020204030204"/>
                <a:ea typeface="+mj-ea"/>
                <a:cs typeface="+mj-cs"/>
              </a:rPr>
              <a:t>PLEASE JOIN US FOR</a:t>
            </a:r>
            <a:br>
              <a:rPr kumimoji="0" lang="en-US" sz="2400" b="1" i="0" u="none" strike="noStrike" kern="1200" cap="all" spc="0" normalizeH="0" baseline="0" noProof="0" dirty="0">
                <a:ln>
                  <a:noFill/>
                </a:ln>
                <a:solidFill>
                  <a:srgbClr val="242367"/>
                </a:solidFill>
                <a:effectLst/>
                <a:uLnTx/>
                <a:uFillTx/>
                <a:latin typeface="Calibri" panose="020F0502020204030204"/>
                <a:ea typeface="+mj-ea"/>
                <a:cs typeface="+mj-cs"/>
              </a:rPr>
            </a:br>
            <a:r>
              <a:rPr kumimoji="0" lang="en-US" sz="2400" b="1" i="0" u="none" strike="noStrike" kern="1200" cap="all" spc="0" normalizeH="0" baseline="0" noProof="0" dirty="0">
                <a:ln>
                  <a:noFill/>
                </a:ln>
                <a:solidFill>
                  <a:srgbClr val="242367"/>
                </a:solidFill>
                <a:effectLst/>
                <a:uLnTx/>
                <a:uFillTx/>
                <a:latin typeface="Calibri" panose="020F0502020204030204"/>
                <a:ea typeface="+mj-ea"/>
                <a:cs typeface="+mj-cs"/>
              </a:rPr>
              <a:t>[INSERT EVENT NAME]</a:t>
            </a:r>
            <a:br>
              <a:rPr kumimoji="0" lang="en-US" sz="1200" b="1" i="0" u="none" strike="noStrike" kern="1200" cap="all" spc="0" normalizeH="0" baseline="0" noProof="0" dirty="0">
                <a:ln>
                  <a:noFill/>
                </a:ln>
                <a:solidFill>
                  <a:srgbClr val="242367"/>
                </a:solidFill>
                <a:effectLst/>
                <a:uLnTx/>
                <a:uFillTx/>
                <a:latin typeface="Calibri" panose="020F0502020204030204"/>
                <a:ea typeface="+mj-ea"/>
                <a:cs typeface="+mj-cs"/>
              </a:rPr>
            </a:br>
            <a:br>
              <a:rPr kumimoji="0" lang="en-US" sz="1200" b="1" i="0" u="none" strike="noStrike" kern="1200" cap="all" spc="0" normalizeH="0" baseline="0" noProof="0" dirty="0">
                <a:ln>
                  <a:noFill/>
                </a:ln>
                <a:solidFill>
                  <a:srgbClr val="264168"/>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In recognition of National Donate Life Month,</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[INSERT HOSPITAL NAME]</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and Midwest Transplant Network</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invite you to join us in celebrating</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your loved one who has given the gift of life.</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 </a:t>
            </a:r>
            <a:br>
              <a:rPr lang="en-US" sz="1800" b="1" cap="all" dirty="0">
                <a:solidFill>
                  <a:srgbClr val="264168"/>
                </a:solidFill>
                <a:latin typeface="Calibri" panose="020F0502020204030204"/>
              </a:rPr>
            </a:br>
            <a:r>
              <a:rPr lang="en-US" sz="1800" b="1" cap="all" dirty="0">
                <a:solidFill>
                  <a:srgbClr val="934A9B"/>
                </a:solidFill>
                <a:latin typeface="Calibri" panose="020F0502020204030204"/>
              </a:rPr>
              <a:t>[DAY, DATE, 2023]</a:t>
            </a:r>
            <a:br>
              <a:rPr lang="en-US" sz="1800" b="1" cap="all" dirty="0">
                <a:solidFill>
                  <a:srgbClr val="934A9B"/>
                </a:solidFill>
                <a:latin typeface="Calibri" panose="020F0502020204030204"/>
              </a:rPr>
            </a:br>
            <a:r>
              <a:rPr lang="en-US" sz="1800" b="1" cap="all" dirty="0">
                <a:solidFill>
                  <a:srgbClr val="934A9B"/>
                </a:solidFill>
                <a:latin typeface="Calibri" panose="020F0502020204030204"/>
              </a:rPr>
              <a:t>[TIME]</a:t>
            </a:r>
            <a:br>
              <a:rPr lang="en-US" sz="1400" b="1" cap="all" dirty="0">
                <a:solidFill>
                  <a:srgbClr val="934A9B"/>
                </a:solidFill>
                <a:latin typeface="Calibri" panose="020F0502020204030204"/>
              </a:rPr>
            </a:br>
            <a:r>
              <a:rPr lang="en-US" sz="1400" b="1" cap="all" dirty="0">
                <a:solidFill>
                  <a:srgbClr val="242367"/>
                </a:solidFill>
                <a:latin typeface="Calibri" panose="020F0502020204030204"/>
              </a:rPr>
              <a:t>[EVENT LOCATION NAME]</a:t>
            </a:r>
            <a:br>
              <a:rPr lang="en-US" sz="1200" cap="all" dirty="0">
                <a:solidFill>
                  <a:srgbClr val="242367"/>
                </a:solidFill>
                <a:latin typeface="Calibri" panose="020F0502020204030204"/>
              </a:rPr>
            </a:br>
            <a:r>
              <a:rPr lang="en-US" sz="1200" cap="all" dirty="0">
                <a:solidFill>
                  <a:prstClr val="black"/>
                </a:solidFill>
                <a:latin typeface="Calibri" panose="020F0502020204030204"/>
              </a:rPr>
              <a:t>[EVENT ADDRESS]</a:t>
            </a:r>
            <a:br>
              <a:rPr kumimoji="0" lang="en-US" sz="1200" b="0" i="0" u="none" strike="noStrike" kern="1200" cap="all" spc="0" normalizeH="0" baseline="0" noProof="0" dirty="0">
                <a:ln>
                  <a:noFill/>
                </a:ln>
                <a:solidFill>
                  <a:prstClr val="black"/>
                </a:solidFill>
                <a:effectLst/>
                <a:uLnTx/>
                <a:uFillTx/>
                <a:latin typeface="Calibri" panose="020F0502020204030204"/>
                <a:ea typeface="+mj-ea"/>
                <a:cs typeface="+mj-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ceremony honors those providing</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selfless gift of organ, eye and tissue donation</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as well as those whose lives were saved</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or improved because of these gracious donations.</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ceremony will begin with a short prayer</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and presentation followed by a reception.</a:t>
            </a:r>
            <a:endParaRPr lang="en-US" sz="1200" dirty="0">
              <a:latin typeface="+mn-lt"/>
            </a:endParaRPr>
          </a:p>
        </p:txBody>
      </p:sp>
    </p:spTree>
    <p:extLst>
      <p:ext uri="{BB962C8B-B14F-4D97-AF65-F5344CB8AC3E}">
        <p14:creationId xmlns:p14="http://schemas.microsoft.com/office/powerpoint/2010/main" val="223101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1379311"/>
            <a:ext cx="3886200" cy="894549"/>
          </a:xfrm>
        </p:spPr>
        <p:txBody>
          <a:bodyPr anchor="ctr" anchorCtr="0">
            <a:normAutofit fontScale="90000"/>
          </a:bodyPr>
          <a:lstStyle/>
          <a:p>
            <a:r>
              <a:rPr lang="en-US" sz="4800" b="1" cap="all" dirty="0">
                <a:solidFill>
                  <a:srgbClr val="242367"/>
                </a:solidFill>
                <a:latin typeface="+mn-lt"/>
              </a:rPr>
              <a:t>YOU’RE INVITED</a:t>
            </a:r>
          </a:p>
        </p:txBody>
      </p:sp>
      <p:grpSp>
        <p:nvGrpSpPr>
          <p:cNvPr id="10" name="Group 9">
            <a:extLst>
              <a:ext uri="{FF2B5EF4-FFF2-40B4-BE49-F238E27FC236}">
                <a16:creationId xmlns:a16="http://schemas.microsoft.com/office/drawing/2014/main" id="{B3383C45-0204-4351-8D56-CEE41763E712}"/>
              </a:ext>
            </a:extLst>
          </p:cNvPr>
          <p:cNvGrpSpPr>
            <a:grpSpLocks noChangeAspect="1"/>
          </p:cNvGrpSpPr>
          <p:nvPr/>
        </p:nvGrpSpPr>
        <p:grpSpPr>
          <a:xfrm>
            <a:off x="1489357" y="4434840"/>
            <a:ext cx="1593287" cy="685800"/>
            <a:chOff x="954718" y="4134591"/>
            <a:chExt cx="2662564" cy="1146050"/>
          </a:xfrm>
        </p:grpSpPr>
        <p:pic>
          <p:nvPicPr>
            <p:cNvPr id="7" name="Picture 6">
              <a:extLst>
                <a:ext uri="{FF2B5EF4-FFF2-40B4-BE49-F238E27FC236}">
                  <a16:creationId xmlns:a16="http://schemas.microsoft.com/office/drawing/2014/main" id="{B730A0BF-0CC7-4B9D-846A-5BDDCFB182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4718" y="4134591"/>
              <a:ext cx="1168282" cy="1146050"/>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9BBFA3F6-E1D5-4910-9DBE-F2AAF9246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87" y="4134591"/>
              <a:ext cx="1231395" cy="1146050"/>
            </a:xfrm>
            <a:prstGeom prst="rect">
              <a:avLst/>
            </a:prstGeom>
          </p:spPr>
        </p:pic>
      </p:grpSp>
      <p:cxnSp>
        <p:nvCxnSpPr>
          <p:cNvPr id="11" name="Straight Connector 10">
            <a:extLst>
              <a:ext uri="{FF2B5EF4-FFF2-40B4-BE49-F238E27FC236}">
                <a16:creationId xmlns:a16="http://schemas.microsoft.com/office/drawing/2014/main" id="{940FCD83-71D0-4190-9AF2-459545FFB859}"/>
              </a:ext>
            </a:extLst>
          </p:cNvPr>
          <p:cNvCxnSpPr/>
          <p:nvPr/>
        </p:nvCxnSpPr>
        <p:spPr>
          <a:xfrm>
            <a:off x="548640" y="2273861"/>
            <a:ext cx="3474720" cy="0"/>
          </a:xfrm>
          <a:prstGeom prst="line">
            <a:avLst/>
          </a:prstGeom>
          <a:ln w="12700">
            <a:solidFill>
              <a:srgbClr val="934A9B"/>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6536F805-1077-19E8-4FEB-C99FD1023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85800" y="2890562"/>
            <a:ext cx="3200400" cy="72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8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485523"/>
            <a:ext cx="3886200" cy="5721068"/>
          </a:xfrm>
        </p:spPr>
        <p:txBody>
          <a:bodyPr anchor="ctr" anchorCtr="0">
            <a:noAutofit/>
          </a:bodyPr>
          <a:lstStyle/>
          <a:p>
            <a:r>
              <a:rPr kumimoji="0" lang="en-US" sz="2400" b="1" i="0" u="none" strike="noStrike" kern="1200" cap="all" spc="0" normalizeH="0" baseline="0" noProof="0" dirty="0">
                <a:ln>
                  <a:noFill/>
                </a:ln>
                <a:solidFill>
                  <a:srgbClr val="242367"/>
                </a:solidFill>
                <a:effectLst/>
                <a:uLnTx/>
                <a:uFillTx/>
                <a:latin typeface="Calibri" panose="020F0502020204030204"/>
                <a:ea typeface="+mj-ea"/>
                <a:cs typeface="+mj-cs"/>
              </a:rPr>
              <a:t>PLEASE JOIN US FOR</a:t>
            </a:r>
            <a:br>
              <a:rPr kumimoji="0" lang="en-US" sz="2400" b="1" i="0" u="none" strike="noStrike" kern="1200" cap="all" spc="0" normalizeH="0" baseline="0" noProof="0" dirty="0">
                <a:ln>
                  <a:noFill/>
                </a:ln>
                <a:solidFill>
                  <a:srgbClr val="242367"/>
                </a:solidFill>
                <a:effectLst/>
                <a:uLnTx/>
                <a:uFillTx/>
                <a:latin typeface="Calibri" panose="020F0502020204030204"/>
                <a:ea typeface="+mj-ea"/>
                <a:cs typeface="+mj-cs"/>
              </a:rPr>
            </a:br>
            <a:r>
              <a:rPr kumimoji="0" lang="en-US" sz="2400" b="1" i="0" u="none" strike="noStrike" kern="1200" cap="all" spc="0" normalizeH="0" baseline="0" noProof="0" dirty="0">
                <a:ln>
                  <a:noFill/>
                </a:ln>
                <a:solidFill>
                  <a:srgbClr val="242367"/>
                </a:solidFill>
                <a:effectLst/>
                <a:uLnTx/>
                <a:uFillTx/>
                <a:latin typeface="Calibri" panose="020F0502020204030204"/>
                <a:ea typeface="+mj-ea"/>
                <a:cs typeface="+mj-cs"/>
              </a:rPr>
              <a:t>a donor recognition ceremony</a:t>
            </a:r>
            <a:br>
              <a:rPr kumimoji="0" lang="en-US" sz="1200" b="1" i="0" u="none" strike="noStrike" kern="1200" cap="all" spc="0" normalizeH="0" baseline="0" noProof="0" dirty="0">
                <a:ln>
                  <a:noFill/>
                </a:ln>
                <a:solidFill>
                  <a:srgbClr val="242367"/>
                </a:solidFill>
                <a:effectLst/>
                <a:uLnTx/>
                <a:uFillTx/>
                <a:latin typeface="Calibri" panose="020F0502020204030204"/>
                <a:ea typeface="+mj-ea"/>
                <a:cs typeface="+mj-cs"/>
              </a:rPr>
            </a:br>
            <a:br>
              <a:rPr kumimoji="0" lang="en-US" sz="1200" b="1" i="0" u="none" strike="noStrike" kern="1200" cap="all" spc="0" normalizeH="0" baseline="0" noProof="0" dirty="0">
                <a:ln>
                  <a:noFill/>
                </a:ln>
                <a:solidFill>
                  <a:srgbClr val="264168"/>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In recognition of National Donate Life Month,</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University of Kansas Health System</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and Midwest Transplant Network</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invite you to join us in celebrating</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your loved one who has given the gift of life.</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 </a:t>
            </a:r>
            <a:br>
              <a:rPr lang="en-US" sz="1800" b="1" cap="all" dirty="0">
                <a:solidFill>
                  <a:srgbClr val="264168"/>
                </a:solidFill>
                <a:latin typeface="Calibri" panose="020F0502020204030204"/>
              </a:rPr>
            </a:br>
            <a:r>
              <a:rPr lang="en-US" sz="1800" b="1" cap="all" dirty="0">
                <a:solidFill>
                  <a:srgbClr val="934A9B"/>
                </a:solidFill>
                <a:latin typeface="Calibri" panose="020F0502020204030204"/>
              </a:rPr>
              <a:t>Wednesday, April 10, 2024</a:t>
            </a:r>
            <a:br>
              <a:rPr lang="en-US" sz="1800" b="1" cap="all" dirty="0">
                <a:solidFill>
                  <a:srgbClr val="934A9B"/>
                </a:solidFill>
                <a:latin typeface="Calibri" panose="020F0502020204030204"/>
              </a:rPr>
            </a:br>
            <a:r>
              <a:rPr lang="en-US" sz="1800" b="1" cap="all" dirty="0">
                <a:solidFill>
                  <a:srgbClr val="934A9B"/>
                </a:solidFill>
                <a:latin typeface="Calibri" panose="020F0502020204030204"/>
              </a:rPr>
              <a:t>6:30 – 8:30 p.m.</a:t>
            </a:r>
            <a:br>
              <a:rPr lang="en-US" sz="1400" b="1" cap="all" dirty="0">
                <a:solidFill>
                  <a:srgbClr val="934A9B"/>
                </a:solidFill>
                <a:latin typeface="Calibri" panose="020F0502020204030204"/>
              </a:rPr>
            </a:br>
            <a:r>
              <a:rPr lang="en-US" sz="1400" b="1" cap="all" dirty="0">
                <a:solidFill>
                  <a:srgbClr val="242367"/>
                </a:solidFill>
                <a:latin typeface="Calibri" panose="020F0502020204030204"/>
              </a:rPr>
              <a:t>The University of Kansas Health System,</a:t>
            </a:r>
            <a:br>
              <a:rPr lang="en-US" sz="1400" b="1" cap="all" dirty="0">
                <a:solidFill>
                  <a:srgbClr val="242367"/>
                </a:solidFill>
                <a:latin typeface="Calibri" panose="020F0502020204030204"/>
              </a:rPr>
            </a:br>
            <a:r>
              <a:rPr lang="en-US" sz="1400" b="1" cap="all" dirty="0">
                <a:solidFill>
                  <a:srgbClr val="242367"/>
                </a:solidFill>
                <a:latin typeface="Calibri" panose="020F0502020204030204"/>
              </a:rPr>
              <a:t>Event Room #123</a:t>
            </a:r>
            <a:br>
              <a:rPr lang="en-US" sz="1200" cap="all" dirty="0">
                <a:solidFill>
                  <a:srgbClr val="242367"/>
                </a:solidFill>
                <a:latin typeface="Calibri" panose="020F0502020204030204"/>
              </a:rPr>
            </a:br>
            <a:r>
              <a:rPr lang="en-US" sz="1200" cap="all" dirty="0">
                <a:solidFill>
                  <a:prstClr val="black"/>
                </a:solidFill>
                <a:latin typeface="Calibri" panose="020F0502020204030204"/>
              </a:rPr>
              <a:t>12345 Main St., Kansas City, KS 66222</a:t>
            </a:r>
            <a:br>
              <a:rPr kumimoji="0" lang="en-US" sz="1200" b="0" i="0" u="none" strike="noStrike" kern="1200" cap="all" spc="0" normalizeH="0" baseline="0" noProof="0" dirty="0">
                <a:ln>
                  <a:noFill/>
                </a:ln>
                <a:solidFill>
                  <a:prstClr val="black"/>
                </a:solidFill>
                <a:effectLst/>
                <a:uLnTx/>
                <a:uFillTx/>
                <a:latin typeface="Calibri" panose="020F0502020204030204"/>
                <a:ea typeface="+mj-ea"/>
                <a:cs typeface="+mj-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ceremony honors those providing</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selfless gift of organ, eye and tissue donation</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as well as those whose lives were saved</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or improved because of these gracious donations.</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ceremony will begin with a short prayer</a:t>
            </a: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and presentation followed by a reception.</a:t>
            </a:r>
            <a:endParaRPr lang="en-US" sz="1200" dirty="0">
              <a:latin typeface="+mn-lt"/>
            </a:endParaRPr>
          </a:p>
        </p:txBody>
      </p:sp>
    </p:spTree>
    <p:extLst>
      <p:ext uri="{BB962C8B-B14F-4D97-AF65-F5344CB8AC3E}">
        <p14:creationId xmlns:p14="http://schemas.microsoft.com/office/powerpoint/2010/main" val="2350447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281</Words>
  <Application>Microsoft Office PowerPoint</Application>
  <PresentationFormat>Custom</PresentationFormat>
  <Paragraphs>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 Light</vt:lpstr>
      <vt:lpstr>Arial</vt:lpstr>
      <vt:lpstr>Calibri</vt:lpstr>
      <vt:lpstr>Office Theme</vt:lpstr>
      <vt:lpstr>YOU’RE INVITED</vt:lpstr>
      <vt:lpstr>PLEASE JOIN US FOR [INSERT EVENT NAME]  In recognition of National Donate Life Month, [INSERT HOSPITAL NAME] and Midwest Transplant Network invite you to join us in celebrating your loved one who has given the gift of life.   [DAY, DATE, 2023] [TIME] [EVENT LOCATION NAME] [EVENT ADDRESS]  The ceremony honors those providing the selfless gift of organ, eye and tissue donation as well as those whose lives were saved or improved because of these gracious donations. The ceremony will begin with a short prayer and presentation followed by a reception.</vt:lpstr>
      <vt:lpstr>YOU’RE INVITED</vt:lpstr>
      <vt:lpstr>PLEASE JOIN US FOR a donor recognition ceremony  In recognition of National Donate Life Month, The University of Kansas Health System and Midwest Transplant Network invite you to join us in celebrating your loved one who has given the gift of life.   Wednesday, April 10, 2024 6:30 – 8:30 p.m. The University of Kansas Health System, Event Room #123 12345 Main St., Kansas City, KS 66222  The ceremony honors those providing the selfless gift of organ, eye and tissue donation as well as those whose lives were saved or improved because of these gracious donations. The ceremony will begin with a short prayer and presentation followed by a reception.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Casey</dc:creator>
  <cp:lastModifiedBy>Stephanie Casey</cp:lastModifiedBy>
  <cp:revision>10</cp:revision>
  <cp:lastPrinted>2020-02-04T20:35:14Z</cp:lastPrinted>
  <dcterms:created xsi:type="dcterms:W3CDTF">2020-02-04T19:00:37Z</dcterms:created>
  <dcterms:modified xsi:type="dcterms:W3CDTF">2024-01-18T21:13:35Z</dcterms:modified>
</cp:coreProperties>
</file>