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4"/>
  </p:sldMasterIdLst>
  <p:handoutMasterIdLst>
    <p:handoutMasterId r:id="rId6"/>
  </p:handoutMasterIdLst>
  <p:sldIdLst>
    <p:sldId id="25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B9D9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27"/>
  </p:normalViewPr>
  <p:slideViewPr>
    <p:cSldViewPr>
      <p:cViewPr varScale="1">
        <p:scale>
          <a:sx n="146" d="100"/>
          <a:sy n="146" d="100"/>
        </p:scale>
        <p:origin x="492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0A1EA-203F-0743-8432-1314C63A4D7F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F69B8-4A7C-C041-AA92-78287E10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69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52600" y="4767263"/>
            <a:ext cx="2133600" cy="273844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fld id="{35207414-76E7-BB41-8186-926BF16942DC}" type="datetimeFigureOut">
              <a:rPr lang="en-US" smtClean="0"/>
              <a:pPr/>
              <a:t>2/7/2023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90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A6A22AE-E773-9775-AEA5-AB828245E8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52600" y="4767263"/>
            <a:ext cx="2133600" cy="273844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fld id="{35207414-76E7-BB41-8186-926BF16942DC}" type="datetimeFigureOut">
              <a:rPr lang="en-US" smtClean="0"/>
              <a:pPr/>
              <a:t>2/7/2023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45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FF98F44-B54A-32A5-CBD4-AD046D58ED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52600" y="4767263"/>
            <a:ext cx="2133600" cy="273844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fld id="{35207414-76E7-BB41-8186-926BF16942DC}" type="datetimeFigureOut">
              <a:rPr lang="en-US" smtClean="0"/>
              <a:pPr/>
              <a:t>2/7/2023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6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85751"/>
            <a:ext cx="7239000" cy="8381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2B051A5-36FE-10B1-E345-82B2F400C0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52600" y="4767263"/>
            <a:ext cx="2133600" cy="273844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fld id="{35207414-76E7-BB41-8186-926BF16942DC}" type="datetimeFigureOut">
              <a:rPr lang="en-US" smtClean="0"/>
              <a:pPr/>
              <a:t>2/7/2023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761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24DC3B3D-7050-AF50-D191-B3E3B6F5AF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52600" y="4767263"/>
            <a:ext cx="2133600" cy="273844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fld id="{35207414-76E7-BB41-8186-926BF16942DC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8010BCC-99D5-AEA4-35F1-05174EBD1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285751"/>
            <a:ext cx="7239000" cy="8381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047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A62E36-7CAB-2871-EE22-17ABC126C3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52600" y="4767263"/>
            <a:ext cx="2133600" cy="273844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fld id="{35207414-76E7-BB41-8186-926BF16942DC}" type="datetimeFigureOut">
              <a:rPr lang="en-US" smtClean="0"/>
              <a:pPr/>
              <a:t>2/7/2023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13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47FAE5B-0611-AFF1-1D7D-F9D812C9A9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52600" y="4767263"/>
            <a:ext cx="2133600" cy="273844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fld id="{35207414-76E7-BB41-8186-926BF16942DC}" type="datetimeFigureOut">
              <a:rPr lang="en-US" smtClean="0"/>
              <a:pPr/>
              <a:t>2/7/2023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20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52BD417-15FD-97DE-D33B-40654DA62B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52600" y="4767263"/>
            <a:ext cx="2133600" cy="273844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fld id="{35207414-76E7-BB41-8186-926BF16942DC}" type="datetimeFigureOut">
              <a:rPr lang="en-US" smtClean="0"/>
              <a:pPr/>
              <a:t>2/7/2023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3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C0A8B79-B82A-A7A2-AB73-2025A8EAEA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52600" y="4767263"/>
            <a:ext cx="2133600" cy="273844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fld id="{35207414-76E7-BB41-8186-926BF16942DC}" type="datetimeFigureOut">
              <a:rPr lang="en-US" smtClean="0"/>
              <a:pPr/>
              <a:t>2/7/2023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5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6B2C34C0-5602-7849-B593-CF0B38DE92A9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44900"/>
            <a:ext cx="9144000" cy="1498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1" y="685800"/>
            <a:ext cx="7239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1"/>
            <a:ext cx="6477000" cy="2537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0" y="4805908"/>
            <a:ext cx="159286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000000"/>
                </a:solidFill>
                <a:latin typeface="Helvetica"/>
                <a:cs typeface="Helvetica"/>
              </a:rPr>
              <a:t>© 2023 DONATE LIFE AMERICA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FA78BBD-FF21-EB0C-A21D-1F0A344DFC46}"/>
              </a:ext>
            </a:extLst>
          </p:cNvPr>
          <p:cNvGrpSpPr/>
          <p:nvPr userDrawn="1"/>
        </p:nvGrpSpPr>
        <p:grpSpPr>
          <a:xfrm>
            <a:off x="6781823" y="4705350"/>
            <a:ext cx="830840" cy="385783"/>
            <a:chOff x="7696228" y="4546572"/>
            <a:chExt cx="844576" cy="392161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36A10FE-9574-4BCC-9432-6B6C930982F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696228" y="4558222"/>
              <a:ext cx="396330" cy="368862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EACA579-8318-A428-DFC1-035F91EEFB8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141035" y="4546572"/>
              <a:ext cx="399769" cy="39216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2395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DLM 2023_16-9_Powerpoint">
  <a:themeElements>
    <a:clrScheme name="MTN-2">
      <a:dk1>
        <a:srgbClr val="671E75"/>
      </a:dk1>
      <a:lt1>
        <a:srgbClr val="F8F8F7"/>
      </a:lt1>
      <a:dk2>
        <a:srgbClr val="671E75"/>
      </a:dk2>
      <a:lt2>
        <a:srgbClr val="F2F0F0"/>
      </a:lt2>
      <a:accent1>
        <a:srgbClr val="DAC7DC"/>
      </a:accent1>
      <a:accent2>
        <a:srgbClr val="7BC143"/>
      </a:accent2>
      <a:accent3>
        <a:srgbClr val="7C5080"/>
      </a:accent3>
      <a:accent4>
        <a:srgbClr val="D2E1E3"/>
      </a:accent4>
      <a:accent5>
        <a:srgbClr val="4B858E"/>
      </a:accent5>
      <a:accent6>
        <a:srgbClr val="D2E1E3"/>
      </a:accent6>
      <a:hlink>
        <a:srgbClr val="0075A9"/>
      </a:hlink>
      <a:folHlink>
        <a:srgbClr val="0075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DLM-2023-MTN-PPT Template" id="{2770B822-A5F9-40E9-9252-3080D83F7CEC}" vid="{0A51A75E-DEAC-4819-9AE2-231C47FA3AB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5C4438E65B2642B60FA784EBBF073B" ma:contentTypeVersion="19" ma:contentTypeDescription="Create a new document." ma:contentTypeScope="" ma:versionID="4805f677979d83c4ac37d41e9c08197d">
  <xsd:schema xmlns:xsd="http://www.w3.org/2001/XMLSchema" xmlns:p="http://schemas.microsoft.com/office/2006/metadata/properties" xmlns:ns2="23c564f3-1758-4ec2-942e-b5fa4dd611f5" targetNamespace="http://schemas.microsoft.com/office/2006/metadata/properties" ma:root="true" ma:fieldsID="9421d680cf4678821c90391edf9d8cd9" ns2:_="">
    <xsd:import namespace="23c564f3-1758-4ec2-942e-b5fa4dd611f5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Date_x0020_Accessed" minOccurs="0"/>
                <xsd:element ref="ns2:Pages0" minOccurs="0"/>
                <xsd:element ref="ns2:File_x0020_Author" minOccurs="0"/>
                <xsd:element ref="ns2:Dimensions" minOccurs="0"/>
                <xsd:element ref="ns2:Protected" minOccurs="0"/>
                <xsd:element ref="ns2:Bit_x0020_Rate" minOccurs="0"/>
                <xsd:element ref="ns2:Channels" minOccurs="0"/>
                <xsd:element ref="ns2:Audio_x0020_sample_x0020_rate" minOccurs="0"/>
                <xsd:element ref="ns2:Duration" minOccurs="0"/>
                <xsd:element ref="ns2:Audio_x0020_sample_x0020_size" minOccurs="0"/>
                <xsd:element ref="ns2:Artist" minOccurs="0"/>
                <xsd:element ref="ns2:Year" minOccurs="0"/>
                <xsd:element ref="ns2:Track_x0020_Number" minOccurs="0"/>
                <xsd:element ref="ns2:Category" minOccurs="0"/>
                <xsd:element ref="ns2:Genre" minOccurs="0"/>
                <xsd:element ref="ns2:Comments" minOccurs="0"/>
                <xsd:element ref="ns2:Camera_x0020_Model" minOccurs="0"/>
                <xsd:element ref="ns2:Date_x0020_Picture_x0020_Take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3c564f3-1758-4ec2-942e-b5fa4dd611f5" elementFormDefault="qualified">
    <xsd:import namespace="http://schemas.microsoft.com/office/2006/documentManagement/types"/>
    <xsd:element name="Status" ma:index="8" nillable="true" ma:displayName="Status" ma:internalName="Status">
      <xsd:simpleType>
        <xsd:restriction base="dms:Text"/>
      </xsd:simpleType>
    </xsd:element>
    <xsd:element name="Date_x0020_Accessed" ma:index="9" nillable="true" ma:displayName="Date Accessed" ma:internalName="Date_x0020_Accessed">
      <xsd:simpleType>
        <xsd:restriction base="dms:Text"/>
      </xsd:simpleType>
    </xsd:element>
    <xsd:element name="Pages0" ma:index="10" nillable="true" ma:displayName="Pages" ma:internalName="Pages0">
      <xsd:simpleType>
        <xsd:restriction base="dms:Text"/>
      </xsd:simpleType>
    </xsd:element>
    <xsd:element name="File_x0020_Author" ma:index="11" nillable="true" ma:displayName="File Author" ma:internalName="File_x0020_Author">
      <xsd:simpleType>
        <xsd:restriction base="dms:Text"/>
      </xsd:simpleType>
    </xsd:element>
    <xsd:element name="Dimensions" ma:index="12" nillable="true" ma:displayName="Dimensions" ma:internalName="Dimensions">
      <xsd:simpleType>
        <xsd:restriction base="dms:Text"/>
      </xsd:simpleType>
    </xsd:element>
    <xsd:element name="Protected" ma:index="13" nillable="true" ma:displayName="Protected" ma:internalName="Protected">
      <xsd:simpleType>
        <xsd:restriction base="dms:Text"/>
      </xsd:simpleType>
    </xsd:element>
    <xsd:element name="Bit_x0020_Rate" ma:index="14" nillable="true" ma:displayName="Bit Rate" ma:internalName="Bit_x0020_Rate">
      <xsd:simpleType>
        <xsd:restriction base="dms:Text"/>
      </xsd:simpleType>
    </xsd:element>
    <xsd:element name="Channels" ma:index="15" nillable="true" ma:displayName="Channels" ma:internalName="Channels">
      <xsd:simpleType>
        <xsd:restriction base="dms:Text"/>
      </xsd:simpleType>
    </xsd:element>
    <xsd:element name="Audio_x0020_sample_x0020_rate" ma:index="16" nillable="true" ma:displayName="Audio sample rate" ma:internalName="Audio_x0020_sample_x0020_rate">
      <xsd:simpleType>
        <xsd:restriction base="dms:Text"/>
      </xsd:simpleType>
    </xsd:element>
    <xsd:element name="Duration" ma:index="17" nillable="true" ma:displayName="Duration" ma:internalName="Duration">
      <xsd:simpleType>
        <xsd:restriction base="dms:Text"/>
      </xsd:simpleType>
    </xsd:element>
    <xsd:element name="Audio_x0020_sample_x0020_size" ma:index="18" nillable="true" ma:displayName="Audio sample size" ma:internalName="Audio_x0020_sample_x0020_size">
      <xsd:simpleType>
        <xsd:restriction base="dms:Text"/>
      </xsd:simpleType>
    </xsd:element>
    <xsd:element name="Artist" ma:index="19" nillable="true" ma:displayName="Artist" ma:internalName="Artist">
      <xsd:simpleType>
        <xsd:restriction base="dms:Text"/>
      </xsd:simpleType>
    </xsd:element>
    <xsd:element name="Year" ma:index="20" nillable="true" ma:displayName="Year" ma:internalName="Year">
      <xsd:simpleType>
        <xsd:restriction base="dms:Text"/>
      </xsd:simpleType>
    </xsd:element>
    <xsd:element name="Track_x0020_Number" ma:index="21" nillable="true" ma:displayName="Track Number" ma:internalName="Track_x0020_Number">
      <xsd:simpleType>
        <xsd:restriction base="dms:Text"/>
      </xsd:simpleType>
    </xsd:element>
    <xsd:element name="Category" ma:index="22" nillable="true" ma:displayName="Category" ma:internalName="Category">
      <xsd:simpleType>
        <xsd:restriction base="dms:Text"/>
      </xsd:simpleType>
    </xsd:element>
    <xsd:element name="Genre" ma:index="23" nillable="true" ma:displayName="Genre" ma:internalName="Genre">
      <xsd:simpleType>
        <xsd:restriction base="dms:Text"/>
      </xsd:simpleType>
    </xsd:element>
    <xsd:element name="Comments" ma:index="24" nillable="true" ma:displayName="Comments" ma:internalName="Comments">
      <xsd:simpleType>
        <xsd:restriction base="dms:Text"/>
      </xsd:simpleType>
    </xsd:element>
    <xsd:element name="Camera_x0020_Model" ma:index="25" nillable="true" ma:displayName="Camera Model" ma:internalName="Camera_x0020_Model">
      <xsd:simpleType>
        <xsd:restriction base="dms:Text"/>
      </xsd:simpleType>
    </xsd:element>
    <xsd:element name="Date_x0020_Picture_x0020_Taken" ma:index="26" nillable="true" ma:displayName="Date Picture Taken" ma:internalName="Date_x0020_Picture_x0020_Take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tatus xmlns="23c564f3-1758-4ec2-942e-b5fa4dd611f5" xsi:nil="true"/>
    <Date_x0020_Accessed xmlns="23c564f3-1758-4ec2-942e-b5fa4dd611f5" xsi:nil="true"/>
    <Comments xmlns="23c564f3-1758-4ec2-942e-b5fa4dd611f5" xsi:nil="true"/>
    <Pages0 xmlns="23c564f3-1758-4ec2-942e-b5fa4dd611f5" xsi:nil="true"/>
    <Camera_x0020_Model xmlns="23c564f3-1758-4ec2-942e-b5fa4dd611f5" xsi:nil="true"/>
    <File_x0020_Author xmlns="23c564f3-1758-4ec2-942e-b5fa4dd611f5" xsi:nil="true"/>
    <Date_x0020_Picture_x0020_Taken xmlns="23c564f3-1758-4ec2-942e-b5fa4dd611f5" xsi:nil="true"/>
    <Dimensions xmlns="23c564f3-1758-4ec2-942e-b5fa4dd611f5" xsi:nil="true"/>
    <Protected xmlns="23c564f3-1758-4ec2-942e-b5fa4dd611f5" xsi:nil="true"/>
    <Audio_x0020_sample_x0020_rate xmlns="23c564f3-1758-4ec2-942e-b5fa4dd611f5" xsi:nil="true"/>
    <Category xmlns="23c564f3-1758-4ec2-942e-b5fa4dd611f5" xsi:nil="true"/>
    <Duration xmlns="23c564f3-1758-4ec2-942e-b5fa4dd611f5" xsi:nil="true"/>
    <Year xmlns="23c564f3-1758-4ec2-942e-b5fa4dd611f5" xsi:nil="true"/>
    <Channels xmlns="23c564f3-1758-4ec2-942e-b5fa4dd611f5" xsi:nil="true"/>
    <Genre xmlns="23c564f3-1758-4ec2-942e-b5fa4dd611f5" xsi:nil="true"/>
    <Audio_x0020_sample_x0020_size xmlns="23c564f3-1758-4ec2-942e-b5fa4dd611f5" xsi:nil="true"/>
    <Artist xmlns="23c564f3-1758-4ec2-942e-b5fa4dd611f5" xsi:nil="true"/>
    <Bit_x0020_Rate xmlns="23c564f3-1758-4ec2-942e-b5fa4dd611f5" xsi:nil="true"/>
    <Track_x0020_Number xmlns="23c564f3-1758-4ec2-942e-b5fa4dd611f5" xsi:nil="true"/>
  </documentManagement>
</p:properties>
</file>

<file path=customXml/itemProps1.xml><?xml version="1.0" encoding="utf-8"?>
<ds:datastoreItem xmlns:ds="http://schemas.openxmlformats.org/officeDocument/2006/customXml" ds:itemID="{576C1820-AE5F-441B-B5D7-AF7900B0C2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EBE41F-DD83-4DA5-8749-EC9D38C1DA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c564f3-1758-4ec2-942e-b5fa4dd611f5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98C1889-B67A-43AD-AE89-7882889EE73C}">
  <ds:schemaRefs>
    <ds:schemaRef ds:uri="http://schemas.microsoft.com/office/2006/metadata/properties"/>
    <ds:schemaRef ds:uri="23c564f3-1758-4ec2-942e-b5fa4dd611f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NDLM 2023_16-9_Powerpoint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Casey</dc:creator>
  <cp:lastModifiedBy>Stephanie Casey</cp:lastModifiedBy>
  <cp:revision>2</cp:revision>
  <dcterms:created xsi:type="dcterms:W3CDTF">2023-02-07T15:54:32Z</dcterms:created>
  <dcterms:modified xsi:type="dcterms:W3CDTF">2023-02-07T16:01:08Z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0x010100165C4438E65B2642B60FA784EBBF073B</vt:lpwstr>
  </property>
</Properties>
</file>