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handoutMasterIdLst>
    <p:handoutMasterId r:id="rId6"/>
  </p:handoutMasterIdLst>
  <p:sldIdLst>
    <p:sldId id="257" r:id="rId5"/>
  </p:sldIdLst>
  <p:sldSz cx="10058400" cy="7772400"/>
  <p:notesSz cx="6858000" cy="91440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00"/>
    <a:srgbClr val="B9D9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43" autoAdjust="0"/>
    <p:restoredTop sz="96327"/>
  </p:normalViewPr>
  <p:slideViewPr>
    <p:cSldViewPr>
      <p:cViewPr>
        <p:scale>
          <a:sx n="75" d="100"/>
          <a:sy n="75" d="100"/>
        </p:scale>
        <p:origin x="2262" y="636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C0A1EA-203F-0743-8432-1314C63A4D7F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CF69B8-4A7C-C041-AA92-78287E103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869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662093"/>
            <a:ext cx="9052560" cy="13817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05841" y="2043859"/>
            <a:ext cx="7962900" cy="4375574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en-US" dirty="0"/>
              <a:t>Insert your reason here</a:t>
            </a:r>
          </a:p>
        </p:txBody>
      </p:sp>
    </p:spTree>
    <p:extLst>
      <p:ext uri="{BB962C8B-B14F-4D97-AF65-F5344CB8AC3E}">
        <p14:creationId xmlns:p14="http://schemas.microsoft.com/office/powerpoint/2010/main" val="3545365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31806"/>
            <a:ext cx="9052560" cy="1266612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5840" y="1813566"/>
            <a:ext cx="5448300" cy="3799839"/>
          </a:xfrm>
        </p:spPr>
        <p:txBody>
          <a:bodyPr/>
          <a:lstStyle>
            <a:lvl1pPr>
              <a:defRPr sz="2800">
                <a:solidFill>
                  <a:srgbClr val="000000"/>
                </a:solidFill>
              </a:defRPr>
            </a:lvl1pPr>
            <a:lvl2pPr>
              <a:defRPr sz="2400">
                <a:solidFill>
                  <a:srgbClr val="000000"/>
                </a:solidFill>
              </a:defRPr>
            </a:lvl2pPr>
            <a:lvl3pPr>
              <a:defRPr sz="2000">
                <a:solidFill>
                  <a:srgbClr val="000000"/>
                </a:solidFill>
              </a:defRPr>
            </a:lvl3pPr>
            <a:lvl4pPr>
              <a:defRPr sz="1800">
                <a:solidFill>
                  <a:srgbClr val="000000"/>
                </a:solidFill>
              </a:defRPr>
            </a:lvl4pPr>
            <a:lvl5pPr>
              <a:defRPr sz="180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621780" y="1813566"/>
            <a:ext cx="2430780" cy="3799839"/>
          </a:xfrm>
        </p:spPr>
        <p:txBody>
          <a:bodyPr anchor="ctr"/>
          <a:lstStyle>
            <a:lvl1pPr algn="ctr">
              <a:defRPr sz="2800">
                <a:solidFill>
                  <a:srgbClr val="000000"/>
                </a:solidFill>
              </a:defRPr>
            </a:lvl1pPr>
            <a:lvl2pPr>
              <a:defRPr sz="2400">
                <a:solidFill>
                  <a:srgbClr val="000000"/>
                </a:solidFill>
              </a:defRPr>
            </a:lvl2pPr>
            <a:lvl3pPr>
              <a:defRPr sz="2000">
                <a:solidFill>
                  <a:srgbClr val="000000"/>
                </a:solidFill>
              </a:defRPr>
            </a:lvl3pPr>
            <a:lvl4pPr>
              <a:defRPr sz="1800">
                <a:solidFill>
                  <a:srgbClr val="000000"/>
                </a:solidFill>
              </a:defRPr>
            </a:lvl4pPr>
            <a:lvl5pPr>
              <a:defRPr sz="180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Insert image here</a:t>
            </a:r>
          </a:p>
        </p:txBody>
      </p:sp>
    </p:spTree>
    <p:extLst>
      <p:ext uri="{BB962C8B-B14F-4D97-AF65-F5344CB8AC3E}">
        <p14:creationId xmlns:p14="http://schemas.microsoft.com/office/powerpoint/2010/main" val="633175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7706590D-B98E-746F-3B4B-D3B766525A78}"/>
              </a:ext>
            </a:extLst>
          </p:cNvPr>
          <p:cNvGrpSpPr/>
          <p:nvPr userDrawn="1"/>
        </p:nvGrpSpPr>
        <p:grpSpPr>
          <a:xfrm>
            <a:off x="0" y="5309000"/>
            <a:ext cx="10058400" cy="2463400"/>
            <a:chOff x="0" y="5309000"/>
            <a:chExt cx="10058400" cy="2463400"/>
          </a:xfrm>
        </p:grpSpPr>
        <p:pic>
          <p:nvPicPr>
            <p:cNvPr id="9" name="Picture 8" descr="A picture containing background pattern&#10;&#10;Description automatically generated">
              <a:extLst>
                <a:ext uri="{FF2B5EF4-FFF2-40B4-BE49-F238E27FC236}">
                  <a16:creationId xmlns:a16="http://schemas.microsoft.com/office/drawing/2014/main" id="{07B9B01F-E7AB-DA22-42C8-62832948190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54" t="76030" r="2943" b="6199"/>
            <a:stretch/>
          </p:blipFill>
          <p:spPr>
            <a:xfrm>
              <a:off x="1" y="5309000"/>
              <a:ext cx="10058399" cy="2463400"/>
            </a:xfrm>
            <a:prstGeom prst="rect">
              <a:avLst/>
            </a:prstGeom>
          </p:spPr>
        </p:pic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0A6372F2-27F2-BC25-F187-B7CAF277DA55}"/>
                </a:ext>
              </a:extLst>
            </p:cNvPr>
            <p:cNvGrpSpPr/>
            <p:nvPr userDrawn="1"/>
          </p:nvGrpSpPr>
          <p:grpSpPr>
            <a:xfrm>
              <a:off x="0" y="6172200"/>
              <a:ext cx="10058400" cy="1600200"/>
              <a:chOff x="0" y="6172200"/>
              <a:chExt cx="10058400" cy="1600200"/>
            </a:xfrm>
          </p:grpSpPr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975004CE-658F-6D22-7E18-C4F1AE022600}"/>
                  </a:ext>
                </a:extLst>
              </p:cNvPr>
              <p:cNvSpPr/>
              <p:nvPr userDrawn="1"/>
            </p:nvSpPr>
            <p:spPr>
              <a:xfrm>
                <a:off x="4495800" y="6172200"/>
                <a:ext cx="1279428" cy="146980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F4BE230C-E92B-C5AD-DC04-15398DCE8320}"/>
                  </a:ext>
                </a:extLst>
              </p:cNvPr>
              <p:cNvSpPr/>
              <p:nvPr userDrawn="1"/>
            </p:nvSpPr>
            <p:spPr>
              <a:xfrm>
                <a:off x="0" y="7571232"/>
                <a:ext cx="10058400" cy="201168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</p:grp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FFA78BBD-FF21-EB0C-A21D-1F0A344DFC46}"/>
              </a:ext>
            </a:extLst>
          </p:cNvPr>
          <p:cNvGrpSpPr/>
          <p:nvPr userDrawn="1"/>
        </p:nvGrpSpPr>
        <p:grpSpPr>
          <a:xfrm>
            <a:off x="4283029" y="6699457"/>
            <a:ext cx="1492199" cy="691943"/>
            <a:chOff x="7697296" y="4546572"/>
            <a:chExt cx="842309" cy="284323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236A10FE-9574-4BCC-9432-6B6C930982F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697296" y="4558222"/>
              <a:ext cx="394789" cy="267466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1EACA579-8318-A428-DFC1-035F91EEFB8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141444" y="4546572"/>
              <a:ext cx="398161" cy="284323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5841" y="1036320"/>
            <a:ext cx="7962900" cy="1381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41" y="2763522"/>
            <a:ext cx="7962900" cy="3834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20054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7" r:id="rId2"/>
  </p:sldLayoutIdLst>
  <p:txStyles>
    <p:titleStyle>
      <a:lvl1pPr algn="ctr" defTabSz="457189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457189" rtl="0" eaLnBrk="1" latinLnBrk="0" hangingPunct="1">
        <a:spcBef>
          <a:spcPct val="20000"/>
        </a:spcBef>
        <a:buFont typeface="Arial"/>
        <a:buNone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457189" indent="0" algn="l" defTabSz="457189" rtl="0" eaLnBrk="1" latinLnBrk="0" hangingPunct="1">
        <a:spcBef>
          <a:spcPct val="20000"/>
        </a:spcBef>
        <a:buFont typeface="Arial"/>
        <a:buNone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914378" indent="0" algn="l" defTabSz="457189" rtl="0" eaLnBrk="1" latinLnBrk="0" hangingPunct="1">
        <a:spcBef>
          <a:spcPct val="20000"/>
        </a:spcBef>
        <a:buFont typeface="Arial"/>
        <a:buNone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371566" indent="0" algn="l" defTabSz="457189" rtl="0" eaLnBrk="1" latinLnBrk="0" hangingPunct="1">
        <a:spcBef>
          <a:spcPct val="20000"/>
        </a:spcBef>
        <a:buFont typeface="Arial"/>
        <a:buNone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1828754" indent="0" algn="l" defTabSz="457189" rtl="0" eaLnBrk="1" latinLnBrk="0" hangingPunct="1">
        <a:spcBef>
          <a:spcPct val="20000"/>
        </a:spcBef>
        <a:buFont typeface="Arial"/>
        <a:buNone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54A11B5-B98E-CE9D-FEAD-2702B3ADF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9448800" cy="2362200"/>
          </a:xfrm>
        </p:spPr>
        <p:txBody>
          <a:bodyPr>
            <a:noAutofit/>
          </a:bodyPr>
          <a:lstStyle/>
          <a:p>
            <a:r>
              <a:rPr lang="en-US" sz="4400" b="1" dirty="0"/>
              <a:t>I said </a:t>
            </a:r>
            <a:r>
              <a:rPr lang="en-US" sz="4400" b="1" u="sng" dirty="0"/>
              <a:t>YES</a:t>
            </a:r>
            <a:r>
              <a:rPr lang="en-US" sz="4400" b="1" dirty="0"/>
              <a:t> to registering as</a:t>
            </a:r>
            <a:br>
              <a:rPr lang="en-US" sz="4400" b="1" dirty="0"/>
            </a:br>
            <a:r>
              <a:rPr lang="en-US" sz="4400" b="1" dirty="0"/>
              <a:t>an organ, eye and tissue donor because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FC9EF7F-A356-1A88-315D-CCAC01F233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43206"/>
            <a:ext cx="8534400" cy="3276594"/>
          </a:xfrm>
        </p:spPr>
        <p:txBody>
          <a:bodyPr vert="horz" lIns="68580" tIns="274320" rIns="68580" bIns="34290" rtlCol="0" anchor="t">
            <a:normAutofit/>
          </a:bodyPr>
          <a:lstStyle/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132507833"/>
      </p:ext>
    </p:extLst>
  </p:cSld>
  <p:clrMapOvr>
    <a:masterClrMapping/>
  </p:clrMapOvr>
</p:sld>
</file>

<file path=ppt/theme/theme1.xml><?xml version="1.0" encoding="utf-8"?>
<a:theme xmlns:a="http://schemas.openxmlformats.org/drawingml/2006/main" name="2023 NDLM MTN-Declaration Sign">
  <a:themeElements>
    <a:clrScheme name="MTN-2">
      <a:dk1>
        <a:srgbClr val="671E75"/>
      </a:dk1>
      <a:lt1>
        <a:srgbClr val="F8F8F7"/>
      </a:lt1>
      <a:dk2>
        <a:srgbClr val="671E75"/>
      </a:dk2>
      <a:lt2>
        <a:srgbClr val="F2F0F0"/>
      </a:lt2>
      <a:accent1>
        <a:srgbClr val="DAC7DC"/>
      </a:accent1>
      <a:accent2>
        <a:srgbClr val="7BC143"/>
      </a:accent2>
      <a:accent3>
        <a:srgbClr val="7C5080"/>
      </a:accent3>
      <a:accent4>
        <a:srgbClr val="D2E1E3"/>
      </a:accent4>
      <a:accent5>
        <a:srgbClr val="4B858E"/>
      </a:accent5>
      <a:accent6>
        <a:srgbClr val="D2E1E3"/>
      </a:accent6>
      <a:hlink>
        <a:srgbClr val="0075A9"/>
      </a:hlink>
      <a:folHlink>
        <a:srgbClr val="0075A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DLM-2023-MTN-PPT Template" id="{728F3F42-EE37-41F3-A3F9-6F2BDB4ED67A}" vid="{39ED812F-6985-4489-BD65-2C7D13C1CF5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5C4438E65B2642B60FA784EBBF073B" ma:contentTypeVersion="19" ma:contentTypeDescription="Create a new document." ma:contentTypeScope="" ma:versionID="4805f677979d83c4ac37d41e9c08197d">
  <xsd:schema xmlns:xsd="http://www.w3.org/2001/XMLSchema" xmlns:p="http://schemas.microsoft.com/office/2006/metadata/properties" xmlns:ns2="23c564f3-1758-4ec2-942e-b5fa4dd611f5" targetNamespace="http://schemas.microsoft.com/office/2006/metadata/properties" ma:root="true" ma:fieldsID="9421d680cf4678821c90391edf9d8cd9" ns2:_="">
    <xsd:import namespace="23c564f3-1758-4ec2-942e-b5fa4dd611f5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Date_x0020_Accessed" minOccurs="0"/>
                <xsd:element ref="ns2:Pages0" minOccurs="0"/>
                <xsd:element ref="ns2:File_x0020_Author" minOccurs="0"/>
                <xsd:element ref="ns2:Dimensions" minOccurs="0"/>
                <xsd:element ref="ns2:Protected" minOccurs="0"/>
                <xsd:element ref="ns2:Bit_x0020_Rate" minOccurs="0"/>
                <xsd:element ref="ns2:Channels" minOccurs="0"/>
                <xsd:element ref="ns2:Audio_x0020_sample_x0020_rate" minOccurs="0"/>
                <xsd:element ref="ns2:Duration" minOccurs="0"/>
                <xsd:element ref="ns2:Audio_x0020_sample_x0020_size" minOccurs="0"/>
                <xsd:element ref="ns2:Artist" minOccurs="0"/>
                <xsd:element ref="ns2:Year" minOccurs="0"/>
                <xsd:element ref="ns2:Track_x0020_Number" minOccurs="0"/>
                <xsd:element ref="ns2:Category" minOccurs="0"/>
                <xsd:element ref="ns2:Genre" minOccurs="0"/>
                <xsd:element ref="ns2:Comments" minOccurs="0"/>
                <xsd:element ref="ns2:Camera_x0020_Model" minOccurs="0"/>
                <xsd:element ref="ns2:Date_x0020_Picture_x0020_Taken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3c564f3-1758-4ec2-942e-b5fa4dd611f5" elementFormDefault="qualified">
    <xsd:import namespace="http://schemas.microsoft.com/office/2006/documentManagement/types"/>
    <xsd:element name="Status" ma:index="8" nillable="true" ma:displayName="Status" ma:internalName="Status">
      <xsd:simpleType>
        <xsd:restriction base="dms:Text"/>
      </xsd:simpleType>
    </xsd:element>
    <xsd:element name="Date_x0020_Accessed" ma:index="9" nillable="true" ma:displayName="Date Accessed" ma:internalName="Date_x0020_Accessed">
      <xsd:simpleType>
        <xsd:restriction base="dms:Text"/>
      </xsd:simpleType>
    </xsd:element>
    <xsd:element name="Pages0" ma:index="10" nillable="true" ma:displayName="Pages" ma:internalName="Pages0">
      <xsd:simpleType>
        <xsd:restriction base="dms:Text"/>
      </xsd:simpleType>
    </xsd:element>
    <xsd:element name="File_x0020_Author" ma:index="11" nillable="true" ma:displayName="File Author" ma:internalName="File_x0020_Author">
      <xsd:simpleType>
        <xsd:restriction base="dms:Text"/>
      </xsd:simpleType>
    </xsd:element>
    <xsd:element name="Dimensions" ma:index="12" nillable="true" ma:displayName="Dimensions" ma:internalName="Dimensions">
      <xsd:simpleType>
        <xsd:restriction base="dms:Text"/>
      </xsd:simpleType>
    </xsd:element>
    <xsd:element name="Protected" ma:index="13" nillable="true" ma:displayName="Protected" ma:internalName="Protected">
      <xsd:simpleType>
        <xsd:restriction base="dms:Text"/>
      </xsd:simpleType>
    </xsd:element>
    <xsd:element name="Bit_x0020_Rate" ma:index="14" nillable="true" ma:displayName="Bit Rate" ma:internalName="Bit_x0020_Rate">
      <xsd:simpleType>
        <xsd:restriction base="dms:Text"/>
      </xsd:simpleType>
    </xsd:element>
    <xsd:element name="Channels" ma:index="15" nillable="true" ma:displayName="Channels" ma:internalName="Channels">
      <xsd:simpleType>
        <xsd:restriction base="dms:Text"/>
      </xsd:simpleType>
    </xsd:element>
    <xsd:element name="Audio_x0020_sample_x0020_rate" ma:index="16" nillable="true" ma:displayName="Audio sample rate" ma:internalName="Audio_x0020_sample_x0020_rate">
      <xsd:simpleType>
        <xsd:restriction base="dms:Text"/>
      </xsd:simpleType>
    </xsd:element>
    <xsd:element name="Duration" ma:index="17" nillable="true" ma:displayName="Duration" ma:internalName="Duration">
      <xsd:simpleType>
        <xsd:restriction base="dms:Text"/>
      </xsd:simpleType>
    </xsd:element>
    <xsd:element name="Audio_x0020_sample_x0020_size" ma:index="18" nillable="true" ma:displayName="Audio sample size" ma:internalName="Audio_x0020_sample_x0020_size">
      <xsd:simpleType>
        <xsd:restriction base="dms:Text"/>
      </xsd:simpleType>
    </xsd:element>
    <xsd:element name="Artist" ma:index="19" nillable="true" ma:displayName="Artist" ma:internalName="Artist">
      <xsd:simpleType>
        <xsd:restriction base="dms:Text"/>
      </xsd:simpleType>
    </xsd:element>
    <xsd:element name="Year" ma:index="20" nillable="true" ma:displayName="Year" ma:internalName="Year">
      <xsd:simpleType>
        <xsd:restriction base="dms:Text"/>
      </xsd:simpleType>
    </xsd:element>
    <xsd:element name="Track_x0020_Number" ma:index="21" nillable="true" ma:displayName="Track Number" ma:internalName="Track_x0020_Number">
      <xsd:simpleType>
        <xsd:restriction base="dms:Text"/>
      </xsd:simpleType>
    </xsd:element>
    <xsd:element name="Category" ma:index="22" nillable="true" ma:displayName="Category" ma:internalName="Category">
      <xsd:simpleType>
        <xsd:restriction base="dms:Text"/>
      </xsd:simpleType>
    </xsd:element>
    <xsd:element name="Genre" ma:index="23" nillable="true" ma:displayName="Genre" ma:internalName="Genre">
      <xsd:simpleType>
        <xsd:restriction base="dms:Text"/>
      </xsd:simpleType>
    </xsd:element>
    <xsd:element name="Comments" ma:index="24" nillable="true" ma:displayName="Comments" ma:internalName="Comments">
      <xsd:simpleType>
        <xsd:restriction base="dms:Text"/>
      </xsd:simpleType>
    </xsd:element>
    <xsd:element name="Camera_x0020_Model" ma:index="25" nillable="true" ma:displayName="Camera Model" ma:internalName="Camera_x0020_Model">
      <xsd:simpleType>
        <xsd:restriction base="dms:Text"/>
      </xsd:simpleType>
    </xsd:element>
    <xsd:element name="Date_x0020_Picture_x0020_Taken" ma:index="26" nillable="true" ma:displayName="Date Picture Taken" ma:internalName="Date_x0020_Picture_x0020_Take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Status xmlns="23c564f3-1758-4ec2-942e-b5fa4dd611f5" xsi:nil="true"/>
    <Date_x0020_Accessed xmlns="23c564f3-1758-4ec2-942e-b5fa4dd611f5" xsi:nil="true"/>
    <Comments xmlns="23c564f3-1758-4ec2-942e-b5fa4dd611f5" xsi:nil="true"/>
    <Pages0 xmlns="23c564f3-1758-4ec2-942e-b5fa4dd611f5" xsi:nil="true"/>
    <Camera_x0020_Model xmlns="23c564f3-1758-4ec2-942e-b5fa4dd611f5" xsi:nil="true"/>
    <File_x0020_Author xmlns="23c564f3-1758-4ec2-942e-b5fa4dd611f5" xsi:nil="true"/>
    <Date_x0020_Picture_x0020_Taken xmlns="23c564f3-1758-4ec2-942e-b5fa4dd611f5" xsi:nil="true"/>
    <Dimensions xmlns="23c564f3-1758-4ec2-942e-b5fa4dd611f5" xsi:nil="true"/>
    <Protected xmlns="23c564f3-1758-4ec2-942e-b5fa4dd611f5" xsi:nil="true"/>
    <Audio_x0020_sample_x0020_rate xmlns="23c564f3-1758-4ec2-942e-b5fa4dd611f5" xsi:nil="true"/>
    <Category xmlns="23c564f3-1758-4ec2-942e-b5fa4dd611f5" xsi:nil="true"/>
    <Duration xmlns="23c564f3-1758-4ec2-942e-b5fa4dd611f5" xsi:nil="true"/>
    <Year xmlns="23c564f3-1758-4ec2-942e-b5fa4dd611f5" xsi:nil="true"/>
    <Channels xmlns="23c564f3-1758-4ec2-942e-b5fa4dd611f5" xsi:nil="true"/>
    <Genre xmlns="23c564f3-1758-4ec2-942e-b5fa4dd611f5" xsi:nil="true"/>
    <Audio_x0020_sample_x0020_size xmlns="23c564f3-1758-4ec2-942e-b5fa4dd611f5" xsi:nil="true"/>
    <Artist xmlns="23c564f3-1758-4ec2-942e-b5fa4dd611f5" xsi:nil="true"/>
    <Bit_x0020_Rate xmlns="23c564f3-1758-4ec2-942e-b5fa4dd611f5" xsi:nil="true"/>
    <Track_x0020_Number xmlns="23c564f3-1758-4ec2-942e-b5fa4dd611f5" xsi:nil="true"/>
  </documentManagement>
</p:properties>
</file>

<file path=customXml/itemProps1.xml><?xml version="1.0" encoding="utf-8"?>
<ds:datastoreItem xmlns:ds="http://schemas.openxmlformats.org/officeDocument/2006/customXml" ds:itemID="{1CEBE41F-DD83-4DA5-8749-EC9D38C1DA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c564f3-1758-4ec2-942e-b5fa4dd611f5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576C1820-AE5F-441B-B5D7-AF7900B0C23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98C1889-B67A-43AD-AE89-7882889EE73C}">
  <ds:schemaRefs>
    <ds:schemaRef ds:uri="http://www.w3.org/XML/1998/namespace"/>
    <ds:schemaRef ds:uri="http://purl.org/dc/elements/1.1/"/>
    <ds:schemaRef ds:uri="23c564f3-1758-4ec2-942e-b5fa4dd611f5"/>
    <ds:schemaRef ds:uri="http://schemas.microsoft.com/office/2006/documentManagement/types"/>
    <ds:schemaRef ds:uri="http://purl.org/dc/dcmitype/"/>
    <ds:schemaRef ds:uri="http://purl.org/dc/terms/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NDLM-2023-MTN-PPT Template</Template>
  <TotalTime>29</TotalTime>
  <Words>15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2023 NDLM MTN-Declaration Sign</vt:lpstr>
      <vt:lpstr>I said YES to registering as an organ, eye and tissue donor because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said YES to registering as an organ, eye and tissue donor because</dc:title>
  <dc:creator>Stephanie Casey</dc:creator>
  <cp:lastModifiedBy>Stephanie Casey</cp:lastModifiedBy>
  <cp:revision>5</cp:revision>
  <dcterms:created xsi:type="dcterms:W3CDTF">2023-02-01T21:44:18Z</dcterms:created>
  <dcterms:modified xsi:type="dcterms:W3CDTF">2023-02-07T15:39:42Z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0x010100165C4438E65B2642B60FA784EBBF073B</vt:lpwstr>
  </property>
</Properties>
</file>