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64" r:id="rId3"/>
  </p:sldIdLst>
  <p:sldSz cx="10058400" cy="7772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KG Skinny Latte" panose="02000506000000020004" pitchFamily="2" charset="-18"/>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C6E"/>
    <a:srgbClr val="CCFFFF"/>
    <a:srgbClr val="D2EC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660"/>
  </p:normalViewPr>
  <p:slideViewPr>
    <p:cSldViewPr snapToGrid="0">
      <p:cViewPr varScale="1">
        <p:scale>
          <a:sx n="98" d="100"/>
          <a:sy n="98" d="100"/>
        </p:scale>
        <p:origin x="10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41A5A7-693B-4DC8-A443-206E6646AA3A}"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168760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41A5A7-693B-4DC8-A443-206E6646AA3A}"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278511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41A5A7-693B-4DC8-A443-206E6646AA3A}"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15366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41A5A7-693B-4DC8-A443-206E6646AA3A}"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145805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1A5A7-693B-4DC8-A443-206E6646AA3A}"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360371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41A5A7-693B-4DC8-A443-206E6646AA3A}"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17747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1A5A7-693B-4DC8-A443-206E6646AA3A}"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409933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41A5A7-693B-4DC8-A443-206E6646AA3A}"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204938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1A5A7-693B-4DC8-A443-206E6646AA3A}"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2258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E41A5A7-693B-4DC8-A443-206E6646AA3A}"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34135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E41A5A7-693B-4DC8-A443-206E6646AA3A}"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174962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E41A5A7-693B-4DC8-A443-206E6646AA3A}" type="datetimeFigureOut">
              <a:rPr lang="en-US" smtClean="0"/>
              <a:t>2/12/2020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69C3BB2F-DC3E-402A-B458-B4AAF03B98A8}" type="slidenum">
              <a:rPr lang="en-US" smtClean="0"/>
              <a:t>‹#›</a:t>
            </a:fld>
            <a:endParaRPr lang="en-US"/>
          </a:p>
        </p:txBody>
      </p:sp>
    </p:spTree>
    <p:extLst>
      <p:ext uri="{BB962C8B-B14F-4D97-AF65-F5344CB8AC3E}">
        <p14:creationId xmlns:p14="http://schemas.microsoft.com/office/powerpoint/2010/main" val="777237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A0EBC9A-7D20-47C5-BB30-33D8A13F37B0}"/>
              </a:ext>
            </a:extLst>
          </p:cNvPr>
          <p:cNvSpPr txBox="1">
            <a:spLocks/>
          </p:cNvSpPr>
          <p:nvPr/>
        </p:nvSpPr>
        <p:spPr>
          <a:xfrm>
            <a:off x="5486402" y="447676"/>
            <a:ext cx="4114800" cy="6858000"/>
          </a:xfrm>
          <a:prstGeom prst="rect">
            <a:avLst/>
          </a:prstGeom>
        </p:spPr>
        <p:txBody>
          <a:bodyPr vert="horz" lIns="91440" tIns="45720" rIns="91440" bIns="45720" rtlCol="0" anchor="ctr" anchorCtr="0">
            <a:norm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br>
              <a:rPr lang="en-US" sz="2000" dirty="0">
                <a:solidFill>
                  <a:prstClr val="black"/>
                </a:solidFill>
                <a:latin typeface="KG Skinny Latte" panose="02000506000000020004" pitchFamily="2" charset="-18"/>
              </a:rPr>
            </a:br>
            <a:r>
              <a:rPr lang="en-US" sz="2000" cap="all" dirty="0">
                <a:solidFill>
                  <a:prstClr val="black"/>
                </a:solidFill>
                <a:latin typeface="KG Skinny Latte" panose="02000506000000020004" pitchFamily="2" charset="-18"/>
              </a:rPr>
              <a:t>[EVENT NAME]</a:t>
            </a:r>
            <a:br>
              <a:rPr lang="en-US" sz="2400" cap="all" dirty="0">
                <a:solidFill>
                  <a:prstClr val="black"/>
                </a:solidFill>
                <a:latin typeface="KG Skinny Latte" panose="02000506000000020004" pitchFamily="2" charset="-18"/>
              </a:rPr>
            </a:br>
            <a:br>
              <a:rPr lang="en-US" sz="1200" dirty="0">
                <a:solidFill>
                  <a:prstClr val="black"/>
                </a:solidFill>
                <a:latin typeface="Calibri" panose="020F0502020204030204"/>
              </a:rPr>
            </a:br>
            <a:r>
              <a:rPr lang="en-US" sz="1200" i="1" dirty="0">
                <a:solidFill>
                  <a:prstClr val="black"/>
                </a:solidFill>
                <a:latin typeface="Calibri" panose="020F0502020204030204"/>
              </a:rPr>
              <a:t>Event description</a:t>
            </a:r>
            <a:br>
              <a:rPr lang="en-US" sz="1200" i="1" dirty="0">
                <a:solidFill>
                  <a:prstClr val="black"/>
                </a:solidFill>
                <a:latin typeface="Calibri" panose="020F0502020204030204"/>
              </a:rPr>
            </a:br>
            <a:br>
              <a:rPr lang="en-US" sz="1200" i="1" dirty="0">
                <a:solidFill>
                  <a:prstClr val="black"/>
                </a:solidFill>
                <a:latin typeface="Calibri" panose="020F0502020204030204"/>
              </a:rPr>
            </a:br>
            <a:r>
              <a:rPr lang="en-US" sz="1050" b="1" dirty="0">
                <a:solidFill>
                  <a:prstClr val="black"/>
                </a:solidFill>
                <a:latin typeface="Calibri" panose="020F0502020204030204"/>
              </a:rPr>
              <a:t>Welcome</a:t>
            </a:r>
            <a:r>
              <a:rPr lang="en-US" sz="1050" dirty="0">
                <a:solidFill>
                  <a:prstClr val="black"/>
                </a:solidFill>
                <a:latin typeface="Calibri" panose="020F0502020204030204"/>
              </a:rPr>
              <a:t> </a:t>
            </a:r>
            <a:br>
              <a:rPr lang="en-US" sz="1050" dirty="0">
                <a:solidFill>
                  <a:prstClr val="black"/>
                </a:solidFill>
                <a:latin typeface="Calibri" panose="020F0502020204030204"/>
              </a:rPr>
            </a:br>
            <a:r>
              <a:rPr lang="en-US" sz="1050" dirty="0">
                <a:solidFill>
                  <a:prstClr val="black"/>
                </a:solidFill>
                <a:latin typeface="Calibri" panose="020F0502020204030204"/>
              </a:rPr>
              <a:t>Name</a:t>
            </a:r>
            <a:br>
              <a:rPr lang="en-US" sz="1050" dirty="0">
                <a:solidFill>
                  <a:prstClr val="black"/>
                </a:solidFill>
                <a:latin typeface="Calibri" panose="020F0502020204030204"/>
              </a:rPr>
            </a:br>
            <a:r>
              <a:rPr lang="en-US" sz="1050" i="1" dirty="0">
                <a:solidFill>
                  <a:prstClr val="black"/>
                </a:solidFill>
                <a:latin typeface="Calibri" panose="020F0502020204030204"/>
              </a:rPr>
              <a:t>Title</a:t>
            </a:r>
            <a:br>
              <a:rPr lang="en-US" sz="1050" i="1" dirty="0">
                <a:solidFill>
                  <a:prstClr val="black"/>
                </a:solidFill>
                <a:latin typeface="Calibri" panose="020F0502020204030204"/>
              </a:rPr>
            </a:br>
            <a:r>
              <a:rPr lang="en-US" sz="1050" i="1" dirty="0">
                <a:solidFill>
                  <a:prstClr val="black"/>
                </a:solidFill>
                <a:latin typeface="Calibri" panose="020F0502020204030204"/>
              </a:rPr>
              <a:t>Company Name</a:t>
            </a:r>
            <a:br>
              <a:rPr lang="en-US" sz="1050" dirty="0">
                <a:solidFill>
                  <a:prstClr val="black"/>
                </a:solidFill>
                <a:latin typeface="Calibri" panose="020F0502020204030204"/>
              </a:rPr>
            </a:br>
            <a:r>
              <a:rPr lang="en-US" sz="1050" dirty="0">
                <a:solidFill>
                  <a:prstClr val="black"/>
                </a:solidFill>
                <a:latin typeface="Calibri" panose="020F0502020204030204"/>
              </a:rPr>
              <a:t> </a:t>
            </a:r>
            <a:br>
              <a:rPr lang="en-US" sz="1050" dirty="0">
                <a:solidFill>
                  <a:prstClr val="black"/>
                </a:solidFill>
                <a:latin typeface="Calibri" panose="020F0502020204030204"/>
              </a:rPr>
            </a:br>
            <a:r>
              <a:rPr lang="en-US" sz="1050" b="1" dirty="0">
                <a:solidFill>
                  <a:prstClr val="black"/>
                </a:solidFill>
                <a:latin typeface="Calibri" panose="020F0502020204030204"/>
              </a:rPr>
              <a:t>Musical Number</a:t>
            </a:r>
            <a:br>
              <a:rPr lang="en-US" sz="1050" b="1" dirty="0">
                <a:solidFill>
                  <a:prstClr val="black"/>
                </a:solidFill>
                <a:latin typeface="Calibri" panose="020F0502020204030204"/>
              </a:rPr>
            </a:br>
            <a:r>
              <a:rPr lang="en-US" sz="1050" dirty="0">
                <a:solidFill>
                  <a:prstClr val="black"/>
                </a:solidFill>
                <a:latin typeface="Calibri" panose="020F0502020204030204"/>
              </a:rPr>
              <a:t>Name</a:t>
            </a:r>
            <a:br>
              <a:rPr lang="en-US" sz="1050" dirty="0">
                <a:solidFill>
                  <a:prstClr val="black"/>
                </a:solidFill>
                <a:latin typeface="Calibri" panose="020F0502020204030204"/>
              </a:rPr>
            </a:br>
            <a:r>
              <a:rPr lang="en-US" sz="1050" i="1" dirty="0">
                <a:solidFill>
                  <a:prstClr val="black"/>
                </a:solidFill>
                <a:latin typeface="Calibri" panose="020F0502020204030204"/>
              </a:rPr>
              <a:t>“Song Title”</a:t>
            </a:r>
            <a:br>
              <a:rPr lang="en-US" sz="1050" i="1" dirty="0">
                <a:solidFill>
                  <a:prstClr val="black"/>
                </a:solidFill>
                <a:latin typeface="Calibri" panose="020F0502020204030204"/>
              </a:rPr>
            </a:br>
            <a:br>
              <a:rPr lang="en-US" sz="1050" dirty="0">
                <a:solidFill>
                  <a:prstClr val="black"/>
                </a:solidFill>
                <a:latin typeface="Calibri" panose="020F0502020204030204"/>
              </a:rPr>
            </a:br>
            <a:r>
              <a:rPr lang="en-US" sz="1050" b="1" dirty="0">
                <a:solidFill>
                  <a:prstClr val="black"/>
                </a:solidFill>
                <a:latin typeface="Calibri" panose="020F0502020204030204"/>
              </a:rPr>
              <a:t>Speaker</a:t>
            </a:r>
            <a:br>
              <a:rPr lang="en-US" sz="1050" b="1" dirty="0">
                <a:solidFill>
                  <a:prstClr val="black"/>
                </a:solidFill>
                <a:latin typeface="Calibri" panose="020F0502020204030204"/>
              </a:rPr>
            </a:br>
            <a:r>
              <a:rPr lang="en-US" sz="1050" dirty="0">
                <a:solidFill>
                  <a:prstClr val="black"/>
                </a:solidFill>
                <a:latin typeface="Calibri" panose="020F0502020204030204"/>
              </a:rPr>
              <a:t>Name</a:t>
            </a:r>
            <a:br>
              <a:rPr lang="en-US" sz="1050" dirty="0">
                <a:solidFill>
                  <a:prstClr val="black"/>
                </a:solidFill>
                <a:latin typeface="Calibri" panose="020F0502020204030204"/>
              </a:rPr>
            </a:br>
            <a:r>
              <a:rPr lang="en-US" sz="1050" i="1" dirty="0">
                <a:solidFill>
                  <a:prstClr val="black"/>
                </a:solidFill>
                <a:latin typeface="Calibri" panose="020F0502020204030204"/>
              </a:rPr>
              <a:t>Title</a:t>
            </a:r>
            <a:br>
              <a:rPr lang="en-US" sz="1050" i="1" dirty="0">
                <a:solidFill>
                  <a:prstClr val="black"/>
                </a:solidFill>
                <a:latin typeface="Calibri" panose="020F0502020204030204"/>
              </a:rPr>
            </a:br>
            <a:r>
              <a:rPr lang="en-US" sz="1050" i="1" dirty="0">
                <a:solidFill>
                  <a:prstClr val="black"/>
                </a:solidFill>
                <a:latin typeface="Calibri" panose="020F0502020204030204"/>
              </a:rPr>
              <a:t>Company Name</a:t>
            </a:r>
            <a:br>
              <a:rPr lang="en-US" sz="1050" dirty="0">
                <a:solidFill>
                  <a:prstClr val="black"/>
                </a:solidFill>
                <a:latin typeface="Calibri" panose="020F0502020204030204"/>
              </a:rPr>
            </a:br>
            <a:br>
              <a:rPr lang="en-US" sz="1050" dirty="0">
                <a:solidFill>
                  <a:prstClr val="black"/>
                </a:solidFill>
                <a:latin typeface="Calibri" panose="020F0502020204030204"/>
              </a:rPr>
            </a:br>
            <a:r>
              <a:rPr lang="en-US" sz="1050" b="1" dirty="0">
                <a:solidFill>
                  <a:prstClr val="black"/>
                </a:solidFill>
                <a:latin typeface="Calibri" panose="020F0502020204030204"/>
              </a:rPr>
              <a:t>Donor Recognition</a:t>
            </a:r>
            <a:br>
              <a:rPr lang="en-US" sz="1050" b="1" dirty="0">
                <a:solidFill>
                  <a:prstClr val="black"/>
                </a:solidFill>
                <a:latin typeface="Calibri" panose="020F0502020204030204"/>
              </a:rPr>
            </a:br>
            <a:r>
              <a:rPr lang="en-US" sz="1050" dirty="0">
                <a:solidFill>
                  <a:prstClr val="black"/>
                </a:solidFill>
                <a:latin typeface="Calibri" panose="020F0502020204030204"/>
              </a:rPr>
              <a:t>Name</a:t>
            </a:r>
            <a:br>
              <a:rPr lang="en-US" sz="1050" dirty="0">
                <a:solidFill>
                  <a:prstClr val="black"/>
                </a:solidFill>
                <a:latin typeface="Calibri" panose="020F0502020204030204"/>
              </a:rPr>
            </a:br>
            <a:r>
              <a:rPr lang="en-US" sz="1050" i="1" dirty="0">
                <a:solidFill>
                  <a:prstClr val="black"/>
                </a:solidFill>
                <a:latin typeface="Calibri" panose="020F0502020204030204"/>
              </a:rPr>
              <a:t>Title</a:t>
            </a:r>
            <a:br>
              <a:rPr lang="en-US" sz="1050" i="1" dirty="0">
                <a:solidFill>
                  <a:prstClr val="black"/>
                </a:solidFill>
                <a:latin typeface="Calibri" panose="020F0502020204030204"/>
              </a:rPr>
            </a:br>
            <a:r>
              <a:rPr lang="en-US" sz="1050" i="1" dirty="0">
                <a:solidFill>
                  <a:prstClr val="black"/>
                </a:solidFill>
                <a:latin typeface="Calibri" panose="020F0502020204030204"/>
              </a:rPr>
              <a:t>Company Name</a:t>
            </a:r>
            <a:br>
              <a:rPr lang="en-US" sz="1050" dirty="0">
                <a:solidFill>
                  <a:prstClr val="black"/>
                </a:solidFill>
                <a:latin typeface="Calibri" panose="020F0502020204030204"/>
              </a:rPr>
            </a:br>
            <a:r>
              <a:rPr lang="en-US" sz="1050" dirty="0">
                <a:solidFill>
                  <a:prstClr val="black"/>
                </a:solidFill>
                <a:latin typeface="Calibri" panose="020F0502020204030204"/>
              </a:rPr>
              <a:t> </a:t>
            </a:r>
            <a:br>
              <a:rPr lang="en-US" sz="1050" dirty="0">
                <a:solidFill>
                  <a:prstClr val="black"/>
                </a:solidFill>
                <a:latin typeface="Calibri" panose="020F0502020204030204"/>
              </a:rPr>
            </a:br>
            <a:r>
              <a:rPr lang="en-US" sz="1050" b="1" dirty="0">
                <a:solidFill>
                  <a:prstClr val="black"/>
                </a:solidFill>
                <a:latin typeface="Calibri" panose="020F0502020204030204"/>
              </a:rPr>
              <a:t>Bubble Ceremony</a:t>
            </a:r>
            <a:br>
              <a:rPr lang="en-US" sz="1050" dirty="0">
                <a:solidFill>
                  <a:prstClr val="black"/>
                </a:solidFill>
                <a:latin typeface="Calibri" panose="020F0502020204030204"/>
              </a:rPr>
            </a:br>
            <a:r>
              <a:rPr lang="en-US" sz="1050" dirty="0">
                <a:solidFill>
                  <a:prstClr val="black"/>
                </a:solidFill>
                <a:latin typeface="Calibri" panose="020F0502020204030204"/>
              </a:rPr>
              <a:t>Name</a:t>
            </a:r>
            <a:br>
              <a:rPr lang="en-US" sz="1050" dirty="0">
                <a:solidFill>
                  <a:prstClr val="black"/>
                </a:solidFill>
                <a:latin typeface="Calibri" panose="020F0502020204030204"/>
              </a:rPr>
            </a:br>
            <a:r>
              <a:rPr lang="en-US" sz="1050" i="1" dirty="0">
                <a:solidFill>
                  <a:prstClr val="black"/>
                </a:solidFill>
                <a:latin typeface="Calibri" panose="020F0502020204030204"/>
              </a:rPr>
              <a:t>Title</a:t>
            </a:r>
            <a:br>
              <a:rPr lang="en-US" sz="1050" i="1" dirty="0">
                <a:solidFill>
                  <a:prstClr val="black"/>
                </a:solidFill>
                <a:latin typeface="Calibri" panose="020F0502020204030204"/>
              </a:rPr>
            </a:br>
            <a:r>
              <a:rPr lang="en-US" sz="1050" i="1" dirty="0">
                <a:solidFill>
                  <a:prstClr val="black"/>
                </a:solidFill>
                <a:latin typeface="Calibri" panose="020F0502020204030204"/>
              </a:rPr>
              <a:t>Company Name</a:t>
            </a:r>
            <a:endParaRPr lang="en-US" sz="1200" i="1" dirty="0">
              <a:latin typeface="+mn-lt"/>
            </a:endParaRPr>
          </a:p>
        </p:txBody>
      </p:sp>
      <p:sp>
        <p:nvSpPr>
          <p:cNvPr id="19" name="Title 1">
            <a:extLst>
              <a:ext uri="{FF2B5EF4-FFF2-40B4-BE49-F238E27FC236}">
                <a16:creationId xmlns:a16="http://schemas.microsoft.com/office/drawing/2014/main" id="{1039E3F9-1003-4F24-9FDE-4CDC641A4FED}"/>
              </a:ext>
            </a:extLst>
          </p:cNvPr>
          <p:cNvSpPr txBox="1">
            <a:spLocks/>
          </p:cNvSpPr>
          <p:nvPr/>
        </p:nvSpPr>
        <p:spPr>
          <a:xfrm>
            <a:off x="457202" y="447676"/>
            <a:ext cx="4114800" cy="6858000"/>
          </a:xfrm>
          <a:prstGeom prst="rect">
            <a:avLst/>
          </a:prstGeom>
        </p:spPr>
        <p:txBody>
          <a:bodyPr vert="horz" lIns="91440" tIns="45720" rIns="91440" bIns="45720" rtlCol="0" anchor="ctr" anchorCtr="0">
            <a:norm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br>
              <a:rPr lang="en-US" sz="2000" dirty="0">
                <a:solidFill>
                  <a:prstClr val="black"/>
                </a:solidFill>
                <a:latin typeface="KG Skinny Latte" panose="02000506000000020004" pitchFamily="2" charset="-18"/>
              </a:rPr>
            </a:br>
            <a:r>
              <a:rPr lang="en-US" sz="2000" cap="all" dirty="0">
                <a:solidFill>
                  <a:prstClr val="black"/>
                </a:solidFill>
                <a:latin typeface="KG Skinny Latte" panose="02000506000000020004" pitchFamily="2" charset="-18"/>
              </a:rPr>
              <a:t>[EVENT NAME]</a:t>
            </a:r>
            <a:br>
              <a:rPr lang="en-US" sz="2400" cap="all" dirty="0">
                <a:solidFill>
                  <a:prstClr val="black"/>
                </a:solidFill>
                <a:latin typeface="KG Skinny Latte" panose="02000506000000020004" pitchFamily="2" charset="-18"/>
              </a:rPr>
            </a:br>
            <a:br>
              <a:rPr lang="en-US" sz="1200" dirty="0">
                <a:solidFill>
                  <a:prstClr val="black"/>
                </a:solidFill>
                <a:latin typeface="Calibri" panose="020F0502020204030204"/>
              </a:rPr>
            </a:br>
            <a:r>
              <a:rPr lang="en-US" sz="1200" i="1" dirty="0">
                <a:solidFill>
                  <a:prstClr val="black"/>
                </a:solidFill>
                <a:latin typeface="Calibri" panose="020F0502020204030204"/>
              </a:rPr>
              <a:t>Event description</a:t>
            </a:r>
            <a:br>
              <a:rPr lang="en-US" sz="1200" i="1" dirty="0">
                <a:solidFill>
                  <a:prstClr val="black"/>
                </a:solidFill>
                <a:latin typeface="Calibri" panose="020F0502020204030204"/>
              </a:rPr>
            </a:br>
            <a:br>
              <a:rPr lang="en-US" sz="1200" i="1" dirty="0">
                <a:solidFill>
                  <a:prstClr val="black"/>
                </a:solidFill>
                <a:latin typeface="Calibri" panose="020F0502020204030204"/>
              </a:rPr>
            </a:br>
            <a:r>
              <a:rPr lang="en-US" sz="1050" b="1" dirty="0">
                <a:solidFill>
                  <a:prstClr val="black"/>
                </a:solidFill>
                <a:latin typeface="Calibri" panose="020F0502020204030204"/>
              </a:rPr>
              <a:t>Welcome</a:t>
            </a:r>
            <a:r>
              <a:rPr lang="en-US" sz="1050" dirty="0">
                <a:solidFill>
                  <a:prstClr val="black"/>
                </a:solidFill>
                <a:latin typeface="Calibri" panose="020F0502020204030204"/>
              </a:rPr>
              <a:t> </a:t>
            </a:r>
            <a:br>
              <a:rPr lang="en-US" sz="1050" dirty="0">
                <a:solidFill>
                  <a:prstClr val="black"/>
                </a:solidFill>
                <a:latin typeface="Calibri" panose="020F0502020204030204"/>
              </a:rPr>
            </a:br>
            <a:r>
              <a:rPr lang="en-US" sz="1050" dirty="0">
                <a:solidFill>
                  <a:prstClr val="black"/>
                </a:solidFill>
                <a:latin typeface="Calibri" panose="020F0502020204030204"/>
              </a:rPr>
              <a:t>Name</a:t>
            </a:r>
            <a:br>
              <a:rPr lang="en-US" sz="1050" dirty="0">
                <a:solidFill>
                  <a:prstClr val="black"/>
                </a:solidFill>
                <a:latin typeface="Calibri" panose="020F0502020204030204"/>
              </a:rPr>
            </a:br>
            <a:r>
              <a:rPr lang="en-US" sz="1050" i="1" dirty="0">
                <a:solidFill>
                  <a:prstClr val="black"/>
                </a:solidFill>
                <a:latin typeface="Calibri" panose="020F0502020204030204"/>
              </a:rPr>
              <a:t>Title</a:t>
            </a:r>
            <a:br>
              <a:rPr lang="en-US" sz="1050" i="1" dirty="0">
                <a:solidFill>
                  <a:prstClr val="black"/>
                </a:solidFill>
                <a:latin typeface="Calibri" panose="020F0502020204030204"/>
              </a:rPr>
            </a:br>
            <a:r>
              <a:rPr lang="en-US" sz="1050" i="1" dirty="0">
                <a:solidFill>
                  <a:prstClr val="black"/>
                </a:solidFill>
                <a:latin typeface="Calibri" panose="020F0502020204030204"/>
              </a:rPr>
              <a:t>Company Name</a:t>
            </a:r>
            <a:br>
              <a:rPr lang="en-US" sz="1050" dirty="0">
                <a:solidFill>
                  <a:prstClr val="black"/>
                </a:solidFill>
                <a:latin typeface="Calibri" panose="020F0502020204030204"/>
              </a:rPr>
            </a:br>
            <a:r>
              <a:rPr lang="en-US" sz="1050" dirty="0">
                <a:solidFill>
                  <a:prstClr val="black"/>
                </a:solidFill>
                <a:latin typeface="Calibri" panose="020F0502020204030204"/>
              </a:rPr>
              <a:t> </a:t>
            </a:r>
            <a:br>
              <a:rPr lang="en-US" sz="1050" dirty="0">
                <a:solidFill>
                  <a:prstClr val="black"/>
                </a:solidFill>
                <a:latin typeface="Calibri" panose="020F0502020204030204"/>
              </a:rPr>
            </a:br>
            <a:r>
              <a:rPr lang="en-US" sz="1050" b="1" dirty="0">
                <a:solidFill>
                  <a:prstClr val="black"/>
                </a:solidFill>
                <a:latin typeface="Calibri" panose="020F0502020204030204"/>
              </a:rPr>
              <a:t>Musical Number</a:t>
            </a:r>
            <a:br>
              <a:rPr lang="en-US" sz="1050" b="1" dirty="0">
                <a:solidFill>
                  <a:prstClr val="black"/>
                </a:solidFill>
                <a:latin typeface="Calibri" panose="020F0502020204030204"/>
              </a:rPr>
            </a:br>
            <a:r>
              <a:rPr lang="en-US" sz="1050" dirty="0">
                <a:solidFill>
                  <a:prstClr val="black"/>
                </a:solidFill>
                <a:latin typeface="Calibri" panose="020F0502020204030204"/>
              </a:rPr>
              <a:t>Name</a:t>
            </a:r>
            <a:br>
              <a:rPr lang="en-US" sz="1050" dirty="0">
                <a:solidFill>
                  <a:prstClr val="black"/>
                </a:solidFill>
                <a:latin typeface="Calibri" panose="020F0502020204030204"/>
              </a:rPr>
            </a:br>
            <a:r>
              <a:rPr lang="en-US" sz="1050" i="1" dirty="0">
                <a:solidFill>
                  <a:prstClr val="black"/>
                </a:solidFill>
                <a:latin typeface="Calibri" panose="020F0502020204030204"/>
              </a:rPr>
              <a:t>“Song Title”</a:t>
            </a:r>
            <a:br>
              <a:rPr lang="en-US" sz="1050" i="1" dirty="0">
                <a:solidFill>
                  <a:prstClr val="black"/>
                </a:solidFill>
                <a:latin typeface="Calibri" panose="020F0502020204030204"/>
              </a:rPr>
            </a:br>
            <a:br>
              <a:rPr lang="en-US" sz="1050" dirty="0">
                <a:solidFill>
                  <a:prstClr val="black"/>
                </a:solidFill>
                <a:latin typeface="Calibri" panose="020F0502020204030204"/>
              </a:rPr>
            </a:br>
            <a:r>
              <a:rPr lang="en-US" sz="1050" b="1" dirty="0">
                <a:solidFill>
                  <a:prstClr val="black"/>
                </a:solidFill>
                <a:latin typeface="Calibri" panose="020F0502020204030204"/>
              </a:rPr>
              <a:t>Speaker</a:t>
            </a:r>
            <a:br>
              <a:rPr lang="en-US" sz="1050" b="1" dirty="0">
                <a:solidFill>
                  <a:prstClr val="black"/>
                </a:solidFill>
                <a:latin typeface="Calibri" panose="020F0502020204030204"/>
              </a:rPr>
            </a:br>
            <a:r>
              <a:rPr lang="en-US" sz="1050" dirty="0">
                <a:solidFill>
                  <a:prstClr val="black"/>
                </a:solidFill>
                <a:latin typeface="Calibri" panose="020F0502020204030204"/>
              </a:rPr>
              <a:t>Name</a:t>
            </a:r>
            <a:br>
              <a:rPr lang="en-US" sz="1050" dirty="0">
                <a:solidFill>
                  <a:prstClr val="black"/>
                </a:solidFill>
                <a:latin typeface="Calibri" panose="020F0502020204030204"/>
              </a:rPr>
            </a:br>
            <a:r>
              <a:rPr lang="en-US" sz="1050" i="1" dirty="0">
                <a:solidFill>
                  <a:prstClr val="black"/>
                </a:solidFill>
                <a:latin typeface="Calibri" panose="020F0502020204030204"/>
              </a:rPr>
              <a:t>Title</a:t>
            </a:r>
            <a:br>
              <a:rPr lang="en-US" sz="1050" i="1" dirty="0">
                <a:solidFill>
                  <a:prstClr val="black"/>
                </a:solidFill>
                <a:latin typeface="Calibri" panose="020F0502020204030204"/>
              </a:rPr>
            </a:br>
            <a:r>
              <a:rPr lang="en-US" sz="1050" i="1" dirty="0">
                <a:solidFill>
                  <a:prstClr val="black"/>
                </a:solidFill>
                <a:latin typeface="Calibri" panose="020F0502020204030204"/>
              </a:rPr>
              <a:t>Company Name</a:t>
            </a:r>
            <a:br>
              <a:rPr lang="en-US" sz="1050" dirty="0">
                <a:solidFill>
                  <a:prstClr val="black"/>
                </a:solidFill>
                <a:latin typeface="Calibri" panose="020F0502020204030204"/>
              </a:rPr>
            </a:br>
            <a:br>
              <a:rPr lang="en-US" sz="1050" dirty="0">
                <a:solidFill>
                  <a:prstClr val="black"/>
                </a:solidFill>
                <a:latin typeface="Calibri" panose="020F0502020204030204"/>
              </a:rPr>
            </a:br>
            <a:r>
              <a:rPr lang="en-US" sz="1050" b="1" dirty="0">
                <a:solidFill>
                  <a:prstClr val="black"/>
                </a:solidFill>
                <a:latin typeface="Calibri" panose="020F0502020204030204"/>
              </a:rPr>
              <a:t>Donor Recognition</a:t>
            </a:r>
            <a:br>
              <a:rPr lang="en-US" sz="1050" b="1" dirty="0">
                <a:solidFill>
                  <a:prstClr val="black"/>
                </a:solidFill>
                <a:latin typeface="Calibri" panose="020F0502020204030204"/>
              </a:rPr>
            </a:br>
            <a:r>
              <a:rPr lang="en-US" sz="1050" dirty="0">
                <a:solidFill>
                  <a:prstClr val="black"/>
                </a:solidFill>
                <a:latin typeface="Calibri" panose="020F0502020204030204"/>
              </a:rPr>
              <a:t>Name</a:t>
            </a:r>
            <a:br>
              <a:rPr lang="en-US" sz="1050" dirty="0">
                <a:solidFill>
                  <a:prstClr val="black"/>
                </a:solidFill>
                <a:latin typeface="Calibri" panose="020F0502020204030204"/>
              </a:rPr>
            </a:br>
            <a:r>
              <a:rPr lang="en-US" sz="1050" i="1" dirty="0">
                <a:solidFill>
                  <a:prstClr val="black"/>
                </a:solidFill>
                <a:latin typeface="Calibri" panose="020F0502020204030204"/>
              </a:rPr>
              <a:t>Title</a:t>
            </a:r>
            <a:br>
              <a:rPr lang="en-US" sz="1050" i="1" dirty="0">
                <a:solidFill>
                  <a:prstClr val="black"/>
                </a:solidFill>
                <a:latin typeface="Calibri" panose="020F0502020204030204"/>
              </a:rPr>
            </a:br>
            <a:r>
              <a:rPr lang="en-US" sz="1050" i="1" dirty="0">
                <a:solidFill>
                  <a:prstClr val="black"/>
                </a:solidFill>
                <a:latin typeface="Calibri" panose="020F0502020204030204"/>
              </a:rPr>
              <a:t>Company Name</a:t>
            </a:r>
            <a:br>
              <a:rPr lang="en-US" sz="1050" dirty="0">
                <a:solidFill>
                  <a:prstClr val="black"/>
                </a:solidFill>
                <a:latin typeface="Calibri" panose="020F0502020204030204"/>
              </a:rPr>
            </a:br>
            <a:r>
              <a:rPr lang="en-US" sz="1050" dirty="0">
                <a:solidFill>
                  <a:prstClr val="black"/>
                </a:solidFill>
                <a:latin typeface="Calibri" panose="020F0502020204030204"/>
              </a:rPr>
              <a:t> </a:t>
            </a:r>
            <a:br>
              <a:rPr lang="en-US" sz="1050" dirty="0">
                <a:solidFill>
                  <a:prstClr val="black"/>
                </a:solidFill>
                <a:latin typeface="Calibri" panose="020F0502020204030204"/>
              </a:rPr>
            </a:br>
            <a:r>
              <a:rPr lang="en-US" sz="1050" b="1" dirty="0">
                <a:solidFill>
                  <a:prstClr val="black"/>
                </a:solidFill>
                <a:latin typeface="Calibri" panose="020F0502020204030204"/>
              </a:rPr>
              <a:t>Bubble Ceremony</a:t>
            </a:r>
            <a:br>
              <a:rPr lang="en-US" sz="1050" dirty="0">
                <a:solidFill>
                  <a:prstClr val="black"/>
                </a:solidFill>
                <a:latin typeface="Calibri" panose="020F0502020204030204"/>
              </a:rPr>
            </a:br>
            <a:r>
              <a:rPr lang="en-US" sz="1050" dirty="0">
                <a:solidFill>
                  <a:prstClr val="black"/>
                </a:solidFill>
                <a:latin typeface="Calibri" panose="020F0502020204030204"/>
              </a:rPr>
              <a:t>Name</a:t>
            </a:r>
            <a:br>
              <a:rPr lang="en-US" sz="1050" dirty="0">
                <a:solidFill>
                  <a:prstClr val="black"/>
                </a:solidFill>
                <a:latin typeface="Calibri" panose="020F0502020204030204"/>
              </a:rPr>
            </a:br>
            <a:r>
              <a:rPr lang="en-US" sz="1050" i="1" dirty="0">
                <a:solidFill>
                  <a:prstClr val="black"/>
                </a:solidFill>
                <a:latin typeface="Calibri" panose="020F0502020204030204"/>
              </a:rPr>
              <a:t>Title</a:t>
            </a:r>
            <a:br>
              <a:rPr lang="en-US" sz="1050" i="1" dirty="0">
                <a:solidFill>
                  <a:prstClr val="black"/>
                </a:solidFill>
                <a:latin typeface="Calibri" panose="020F0502020204030204"/>
              </a:rPr>
            </a:br>
            <a:r>
              <a:rPr lang="en-US" sz="1050" i="1" dirty="0">
                <a:solidFill>
                  <a:prstClr val="black"/>
                </a:solidFill>
                <a:latin typeface="Calibri" panose="020F0502020204030204"/>
              </a:rPr>
              <a:t>Company Name</a:t>
            </a:r>
            <a:endParaRPr lang="en-US" sz="1200" i="1" dirty="0">
              <a:latin typeface="+mn-lt"/>
            </a:endParaRPr>
          </a:p>
        </p:txBody>
      </p:sp>
    </p:spTree>
    <p:extLst>
      <p:ext uri="{BB962C8B-B14F-4D97-AF65-F5344CB8AC3E}">
        <p14:creationId xmlns:p14="http://schemas.microsoft.com/office/powerpoint/2010/main" val="152435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2613-1553-4A5E-A072-C4DBE2673ED8}"/>
              </a:ext>
            </a:extLst>
          </p:cNvPr>
          <p:cNvSpPr>
            <a:spLocks noGrp="1"/>
          </p:cNvSpPr>
          <p:nvPr>
            <p:ph type="ctrTitle"/>
          </p:nvPr>
        </p:nvSpPr>
        <p:spPr>
          <a:xfrm>
            <a:off x="457200" y="447676"/>
            <a:ext cx="4114800" cy="6858000"/>
          </a:xfrm>
        </p:spPr>
        <p:txBody>
          <a:bodyPr anchor="ctr" anchorCtr="0">
            <a:normAutofit/>
          </a:bodyPr>
          <a:lstStyle/>
          <a:p>
            <a:br>
              <a:rPr lang="en-US" sz="2000" dirty="0">
                <a:latin typeface="KG Skinny Latte" panose="02000506000000020004" pitchFamily="2" charset="-18"/>
              </a:rPr>
            </a:br>
            <a:r>
              <a:rPr lang="en-US" sz="2000" cap="all" dirty="0">
                <a:latin typeface="KG Skinny Latte" panose="02000506000000020004" pitchFamily="2" charset="-18"/>
              </a:rPr>
              <a:t>DONOR RECOGNITION CEREMONY</a:t>
            </a:r>
            <a:br>
              <a:rPr lang="en-US" sz="2400" cap="all" dirty="0">
                <a:latin typeface="KG Skinny Latte" panose="02000506000000020004" pitchFamily="2" charset="-18"/>
              </a:rPr>
            </a:br>
            <a:br>
              <a:rPr lang="en-US" sz="1200" dirty="0">
                <a:latin typeface="+mn-lt"/>
              </a:rPr>
            </a:br>
            <a:r>
              <a:rPr lang="en-US" sz="1200" i="1" dirty="0">
                <a:latin typeface="+mn-lt"/>
              </a:rPr>
              <a:t>Honoring the selfless gift of</a:t>
            </a:r>
            <a:br>
              <a:rPr lang="en-US" sz="1200" i="1" dirty="0">
                <a:latin typeface="+mn-lt"/>
              </a:rPr>
            </a:br>
            <a:r>
              <a:rPr lang="en-US" sz="1200" i="1" dirty="0">
                <a:latin typeface="+mn-lt"/>
              </a:rPr>
              <a:t>organ, eye and tissue donation</a:t>
            </a:r>
            <a:br>
              <a:rPr lang="en-US" sz="1200" i="1" dirty="0">
                <a:latin typeface="+mn-lt"/>
              </a:rPr>
            </a:br>
            <a:br>
              <a:rPr lang="en-US" sz="1200" i="1" dirty="0">
                <a:latin typeface="+mn-lt"/>
              </a:rPr>
            </a:br>
            <a:r>
              <a:rPr lang="en-US" sz="1050" b="1" dirty="0">
                <a:latin typeface="+mn-lt"/>
              </a:rPr>
              <a:t>Welcome</a:t>
            </a:r>
            <a:r>
              <a:rPr lang="en-US" sz="1050" dirty="0">
                <a:latin typeface="+mn-lt"/>
              </a:rPr>
              <a:t> </a:t>
            </a:r>
            <a:br>
              <a:rPr lang="en-US" sz="1050" dirty="0">
                <a:latin typeface="+mn-lt"/>
              </a:rPr>
            </a:br>
            <a:r>
              <a:rPr lang="en-US" sz="1050" dirty="0">
                <a:latin typeface="+mn-lt"/>
              </a:rPr>
              <a:t>Sarah Jones</a:t>
            </a:r>
            <a:br>
              <a:rPr lang="en-US" sz="1050" dirty="0">
                <a:latin typeface="+mn-lt"/>
              </a:rPr>
            </a:br>
            <a:r>
              <a:rPr lang="en-US" sz="1050" i="1" dirty="0">
                <a:latin typeface="+mn-lt"/>
              </a:rPr>
              <a:t>President and CEO</a:t>
            </a:r>
            <a:br>
              <a:rPr lang="en-US" sz="1050" i="1" dirty="0">
                <a:latin typeface="+mn-lt"/>
              </a:rPr>
            </a:br>
            <a:r>
              <a:rPr lang="en-US" sz="1050" i="1" dirty="0">
                <a:latin typeface="+mn-lt"/>
              </a:rPr>
              <a:t>KU Medical Center</a:t>
            </a:r>
            <a:br>
              <a:rPr lang="en-US" sz="1050" dirty="0">
                <a:latin typeface="+mn-lt"/>
              </a:rPr>
            </a:br>
            <a:r>
              <a:rPr lang="en-US" sz="1050" dirty="0">
                <a:latin typeface="+mn-lt"/>
              </a:rPr>
              <a:t> </a:t>
            </a:r>
            <a:br>
              <a:rPr lang="en-US" sz="1050" dirty="0">
                <a:latin typeface="+mn-lt"/>
              </a:rPr>
            </a:br>
            <a:r>
              <a:rPr lang="en-US" sz="1050" b="1" dirty="0">
                <a:latin typeface="+mn-lt"/>
              </a:rPr>
              <a:t>Musical Number</a:t>
            </a:r>
            <a:br>
              <a:rPr lang="en-US" sz="1050" b="1" dirty="0">
                <a:latin typeface="+mn-lt"/>
              </a:rPr>
            </a:br>
            <a:r>
              <a:rPr lang="en-US" sz="1050" dirty="0">
                <a:latin typeface="+mn-lt"/>
              </a:rPr>
              <a:t>Michael Smith</a:t>
            </a:r>
            <a:br>
              <a:rPr lang="en-US" sz="1050" dirty="0">
                <a:latin typeface="+mn-lt"/>
              </a:rPr>
            </a:br>
            <a:r>
              <a:rPr lang="en-US" sz="1050" dirty="0">
                <a:latin typeface="+mn-lt"/>
              </a:rPr>
              <a:t>“</a:t>
            </a:r>
            <a:r>
              <a:rPr lang="en-US" sz="1050" i="1" dirty="0">
                <a:latin typeface="+mn-lt"/>
              </a:rPr>
              <a:t>Hallelujah”</a:t>
            </a:r>
            <a:br>
              <a:rPr lang="en-US" sz="1050" dirty="0">
                <a:latin typeface="+mn-lt"/>
              </a:rPr>
            </a:br>
            <a:br>
              <a:rPr lang="en-US" sz="1050" dirty="0">
                <a:latin typeface="+mn-lt"/>
              </a:rPr>
            </a:br>
            <a:r>
              <a:rPr lang="en-US" sz="1050" b="1" dirty="0">
                <a:latin typeface="+mn-lt"/>
              </a:rPr>
              <a:t>Speaker</a:t>
            </a:r>
            <a:br>
              <a:rPr lang="en-US" sz="1050" b="1" dirty="0">
                <a:latin typeface="+mn-lt"/>
              </a:rPr>
            </a:br>
            <a:r>
              <a:rPr lang="en-US" sz="1050" dirty="0">
                <a:latin typeface="+mn-lt"/>
              </a:rPr>
              <a:t>Terrance Howard</a:t>
            </a:r>
            <a:br>
              <a:rPr lang="en-US" sz="1050" dirty="0">
                <a:latin typeface="+mn-lt"/>
              </a:rPr>
            </a:br>
            <a:r>
              <a:rPr lang="en-US" sz="1050" i="1" dirty="0">
                <a:latin typeface="+mn-lt"/>
              </a:rPr>
              <a:t>Community Engagement Coordinator</a:t>
            </a:r>
            <a:br>
              <a:rPr lang="en-US" sz="1050" i="1" dirty="0">
                <a:latin typeface="+mn-lt"/>
              </a:rPr>
            </a:br>
            <a:r>
              <a:rPr lang="en-US" sz="1050" i="1" dirty="0">
                <a:latin typeface="+mn-lt"/>
              </a:rPr>
              <a:t>KU Medical Center</a:t>
            </a:r>
            <a:br>
              <a:rPr lang="en-US" sz="1050" dirty="0">
                <a:latin typeface="+mn-lt"/>
              </a:rPr>
            </a:br>
            <a:br>
              <a:rPr lang="en-US" sz="1050" dirty="0">
                <a:latin typeface="+mn-lt"/>
              </a:rPr>
            </a:br>
            <a:r>
              <a:rPr lang="en-US" sz="1050" b="1" dirty="0">
                <a:latin typeface="+mn-lt"/>
              </a:rPr>
              <a:t>Donor Recognition</a:t>
            </a:r>
            <a:br>
              <a:rPr lang="en-US" sz="1050" b="1" dirty="0">
                <a:latin typeface="+mn-lt"/>
              </a:rPr>
            </a:br>
            <a:r>
              <a:rPr lang="en-US" sz="1050" dirty="0">
                <a:latin typeface="+mn-lt"/>
              </a:rPr>
              <a:t>Carol Benson</a:t>
            </a:r>
            <a:br>
              <a:rPr lang="en-US" sz="1050" dirty="0">
                <a:latin typeface="+mn-lt"/>
              </a:rPr>
            </a:br>
            <a:r>
              <a:rPr lang="en-US" sz="1050" i="1" dirty="0">
                <a:latin typeface="+mn-lt"/>
              </a:rPr>
              <a:t>Director, Hospital Services</a:t>
            </a:r>
            <a:br>
              <a:rPr lang="en-US" sz="1050" i="1" dirty="0">
                <a:latin typeface="+mn-lt"/>
              </a:rPr>
            </a:br>
            <a:r>
              <a:rPr lang="en-US" sz="1050" i="1" dirty="0">
                <a:latin typeface="+mn-lt"/>
              </a:rPr>
              <a:t>Midwest Transplant Network</a:t>
            </a:r>
            <a:br>
              <a:rPr lang="en-US" sz="1050" dirty="0">
                <a:latin typeface="+mn-lt"/>
              </a:rPr>
            </a:br>
            <a:r>
              <a:rPr lang="en-US" sz="1050" dirty="0">
                <a:latin typeface="+mn-lt"/>
              </a:rPr>
              <a:t> </a:t>
            </a:r>
            <a:br>
              <a:rPr lang="en-US" sz="1050" dirty="0">
                <a:latin typeface="+mn-lt"/>
              </a:rPr>
            </a:br>
            <a:r>
              <a:rPr lang="en-US" sz="1050" b="1" dirty="0">
                <a:latin typeface="+mn-lt"/>
              </a:rPr>
              <a:t>Bubble Ceremony</a:t>
            </a:r>
            <a:br>
              <a:rPr lang="en-US" sz="1050" dirty="0">
                <a:latin typeface="+mn-lt"/>
              </a:rPr>
            </a:br>
            <a:r>
              <a:rPr lang="en-US" sz="1050" dirty="0">
                <a:latin typeface="+mn-lt"/>
              </a:rPr>
              <a:t>Denise Cooper</a:t>
            </a:r>
            <a:br>
              <a:rPr lang="en-US" sz="1050" dirty="0">
                <a:latin typeface="+mn-lt"/>
              </a:rPr>
            </a:br>
            <a:r>
              <a:rPr lang="en-US" sz="1050" i="1" dirty="0">
                <a:latin typeface="+mn-lt"/>
              </a:rPr>
              <a:t>Donor Family Services Coordinator</a:t>
            </a:r>
            <a:br>
              <a:rPr lang="en-US" sz="1050" i="1" dirty="0">
                <a:latin typeface="+mn-lt"/>
              </a:rPr>
            </a:br>
            <a:r>
              <a:rPr lang="en-US" sz="1050" i="1" dirty="0">
                <a:latin typeface="+mn-lt"/>
              </a:rPr>
              <a:t>Midwest Transplant Network</a:t>
            </a:r>
            <a:endParaRPr lang="en-US" sz="1200" i="1" dirty="0">
              <a:latin typeface="+mn-lt"/>
            </a:endParaRPr>
          </a:p>
        </p:txBody>
      </p:sp>
      <p:sp>
        <p:nvSpPr>
          <p:cNvPr id="14" name="Title 1">
            <a:extLst>
              <a:ext uri="{FF2B5EF4-FFF2-40B4-BE49-F238E27FC236}">
                <a16:creationId xmlns:a16="http://schemas.microsoft.com/office/drawing/2014/main" id="{2A0EBC9A-7D20-47C5-BB30-33D8A13F37B0}"/>
              </a:ext>
            </a:extLst>
          </p:cNvPr>
          <p:cNvSpPr txBox="1">
            <a:spLocks/>
          </p:cNvSpPr>
          <p:nvPr/>
        </p:nvSpPr>
        <p:spPr>
          <a:xfrm>
            <a:off x="5486402" y="447676"/>
            <a:ext cx="4114800" cy="6858000"/>
          </a:xfrm>
          <a:prstGeom prst="rect">
            <a:avLst/>
          </a:prstGeom>
        </p:spPr>
        <p:txBody>
          <a:bodyPr vert="horz" lIns="91440" tIns="45720" rIns="91440" bIns="45720" rtlCol="0" anchor="ctr" anchorCtr="0">
            <a:normAutofit/>
          </a:bodyPr>
          <a:lstStyle>
            <a:lvl1pPr algn="ctr" defTabSz="1005840" rtl="0" eaLnBrk="1" latinLnBrk="0" hangingPunct="1">
              <a:lnSpc>
                <a:spcPct val="90000"/>
              </a:lnSpc>
              <a:spcBef>
                <a:spcPct val="0"/>
              </a:spcBef>
              <a:buNone/>
              <a:defRPr sz="6600" kern="1200">
                <a:solidFill>
                  <a:schemeClr val="tx1"/>
                </a:solidFill>
                <a:latin typeface="+mj-lt"/>
                <a:ea typeface="+mj-ea"/>
                <a:cs typeface="+mj-cs"/>
              </a:defRPr>
            </a:lvl1pPr>
          </a:lstStyle>
          <a:p>
            <a:endParaRPr lang="en-US" sz="2000" dirty="0">
              <a:solidFill>
                <a:prstClr val="black"/>
              </a:solidFill>
              <a:latin typeface="KG Skinny Latte" panose="02000506000000020004" pitchFamily="2" charset="-18"/>
            </a:endParaRPr>
          </a:p>
          <a:p>
            <a:r>
              <a:rPr lang="en-US" sz="2000" cap="all" dirty="0">
                <a:solidFill>
                  <a:prstClr val="black"/>
                </a:solidFill>
                <a:latin typeface="KG Skinny Latte" panose="02000506000000020004" pitchFamily="2" charset="-18"/>
              </a:rPr>
              <a:t>DONOR RECOGNITION CEREMONY</a:t>
            </a:r>
            <a:br>
              <a:rPr lang="en-US" sz="2400" cap="all" dirty="0">
                <a:solidFill>
                  <a:prstClr val="black"/>
                </a:solidFill>
                <a:latin typeface="KG Skinny Latte" panose="02000506000000020004" pitchFamily="2" charset="-18"/>
              </a:rPr>
            </a:br>
            <a:br>
              <a:rPr lang="en-US" sz="1200" dirty="0">
                <a:solidFill>
                  <a:prstClr val="black"/>
                </a:solidFill>
                <a:latin typeface="Calibri" panose="020F0502020204030204"/>
              </a:rPr>
            </a:br>
            <a:r>
              <a:rPr lang="en-US" sz="1200" i="1" dirty="0">
                <a:solidFill>
                  <a:prstClr val="black"/>
                </a:solidFill>
                <a:latin typeface="Calibri" panose="020F0502020204030204"/>
              </a:rPr>
              <a:t>Honoring the selfless gift of</a:t>
            </a:r>
            <a:br>
              <a:rPr lang="en-US" sz="1200" i="1" dirty="0">
                <a:solidFill>
                  <a:prstClr val="black"/>
                </a:solidFill>
                <a:latin typeface="Calibri" panose="020F0502020204030204"/>
              </a:rPr>
            </a:br>
            <a:r>
              <a:rPr lang="en-US" sz="1200" i="1" dirty="0">
                <a:solidFill>
                  <a:prstClr val="black"/>
                </a:solidFill>
                <a:latin typeface="Calibri" panose="020F0502020204030204"/>
              </a:rPr>
              <a:t>organ, eye and tissue donation</a:t>
            </a:r>
            <a:br>
              <a:rPr lang="en-US" sz="1200" i="1" dirty="0">
                <a:solidFill>
                  <a:prstClr val="black"/>
                </a:solidFill>
                <a:latin typeface="Calibri" panose="020F0502020204030204"/>
              </a:rPr>
            </a:br>
            <a:br>
              <a:rPr lang="en-US" sz="1200" i="1" dirty="0">
                <a:solidFill>
                  <a:prstClr val="black"/>
                </a:solidFill>
                <a:latin typeface="Calibri" panose="020F0502020204030204"/>
              </a:rPr>
            </a:br>
            <a:r>
              <a:rPr lang="en-US" sz="1050" b="1" dirty="0">
                <a:solidFill>
                  <a:prstClr val="black"/>
                </a:solidFill>
                <a:latin typeface="Calibri" panose="020F0502020204030204"/>
              </a:rPr>
              <a:t>Welcome</a:t>
            </a:r>
            <a:r>
              <a:rPr lang="en-US" sz="1050" dirty="0">
                <a:solidFill>
                  <a:prstClr val="black"/>
                </a:solidFill>
                <a:latin typeface="Calibri" panose="020F0502020204030204"/>
              </a:rPr>
              <a:t> </a:t>
            </a:r>
            <a:br>
              <a:rPr lang="en-US" sz="1050" dirty="0">
                <a:solidFill>
                  <a:prstClr val="black"/>
                </a:solidFill>
                <a:latin typeface="Calibri" panose="020F0502020204030204"/>
              </a:rPr>
            </a:br>
            <a:r>
              <a:rPr lang="en-US" sz="1050" dirty="0">
                <a:solidFill>
                  <a:prstClr val="black"/>
                </a:solidFill>
                <a:latin typeface="Calibri" panose="020F0502020204030204"/>
              </a:rPr>
              <a:t>Sarah Jones</a:t>
            </a:r>
            <a:br>
              <a:rPr lang="en-US" sz="1050" dirty="0">
                <a:solidFill>
                  <a:prstClr val="black"/>
                </a:solidFill>
                <a:latin typeface="Calibri" panose="020F0502020204030204"/>
              </a:rPr>
            </a:br>
            <a:r>
              <a:rPr lang="en-US" sz="1050" i="1" dirty="0">
                <a:solidFill>
                  <a:prstClr val="black"/>
                </a:solidFill>
                <a:latin typeface="Calibri" panose="020F0502020204030204"/>
              </a:rPr>
              <a:t>President and CEO</a:t>
            </a:r>
            <a:br>
              <a:rPr lang="en-US" sz="1050" i="1" dirty="0">
                <a:solidFill>
                  <a:prstClr val="black"/>
                </a:solidFill>
                <a:latin typeface="Calibri" panose="020F0502020204030204"/>
              </a:rPr>
            </a:br>
            <a:r>
              <a:rPr lang="en-US" sz="1050" i="1" dirty="0">
                <a:solidFill>
                  <a:prstClr val="black"/>
                </a:solidFill>
                <a:latin typeface="Calibri" panose="020F0502020204030204"/>
              </a:rPr>
              <a:t>KU Medical Center</a:t>
            </a:r>
            <a:br>
              <a:rPr lang="en-US" sz="1050" dirty="0">
                <a:solidFill>
                  <a:prstClr val="black"/>
                </a:solidFill>
                <a:latin typeface="Calibri" panose="020F0502020204030204"/>
              </a:rPr>
            </a:br>
            <a:r>
              <a:rPr lang="en-US" sz="1050" dirty="0">
                <a:solidFill>
                  <a:prstClr val="black"/>
                </a:solidFill>
                <a:latin typeface="Calibri" panose="020F0502020204030204"/>
              </a:rPr>
              <a:t> </a:t>
            </a:r>
            <a:br>
              <a:rPr lang="en-US" sz="1050" dirty="0">
                <a:solidFill>
                  <a:prstClr val="black"/>
                </a:solidFill>
                <a:latin typeface="Calibri" panose="020F0502020204030204"/>
              </a:rPr>
            </a:br>
            <a:r>
              <a:rPr lang="en-US" sz="1050" b="1" dirty="0">
                <a:solidFill>
                  <a:prstClr val="black"/>
                </a:solidFill>
                <a:latin typeface="Calibri" panose="020F0502020204030204"/>
              </a:rPr>
              <a:t>Musical Number</a:t>
            </a:r>
            <a:br>
              <a:rPr lang="en-US" sz="1050" b="1" dirty="0">
                <a:solidFill>
                  <a:prstClr val="black"/>
                </a:solidFill>
                <a:latin typeface="Calibri" panose="020F0502020204030204"/>
              </a:rPr>
            </a:br>
            <a:r>
              <a:rPr lang="en-US" sz="1050" dirty="0">
                <a:solidFill>
                  <a:prstClr val="black"/>
                </a:solidFill>
                <a:latin typeface="Calibri" panose="020F0502020204030204"/>
              </a:rPr>
              <a:t>Michael Smith</a:t>
            </a:r>
            <a:br>
              <a:rPr lang="en-US" sz="1050" dirty="0">
                <a:solidFill>
                  <a:prstClr val="black"/>
                </a:solidFill>
                <a:latin typeface="Calibri" panose="020F0502020204030204"/>
              </a:rPr>
            </a:br>
            <a:r>
              <a:rPr lang="en-US" sz="1050" dirty="0">
                <a:solidFill>
                  <a:prstClr val="black"/>
                </a:solidFill>
                <a:latin typeface="Calibri" panose="020F0502020204030204"/>
              </a:rPr>
              <a:t>“</a:t>
            </a:r>
            <a:r>
              <a:rPr lang="en-US" sz="1050" i="1" dirty="0">
                <a:solidFill>
                  <a:prstClr val="black"/>
                </a:solidFill>
                <a:latin typeface="Calibri" panose="020F0502020204030204"/>
              </a:rPr>
              <a:t>Hallelujah”</a:t>
            </a:r>
            <a:br>
              <a:rPr lang="en-US" sz="1050" dirty="0">
                <a:solidFill>
                  <a:prstClr val="black"/>
                </a:solidFill>
                <a:latin typeface="Calibri" panose="020F0502020204030204"/>
              </a:rPr>
            </a:br>
            <a:br>
              <a:rPr lang="en-US" sz="1050" dirty="0">
                <a:solidFill>
                  <a:prstClr val="black"/>
                </a:solidFill>
                <a:latin typeface="Calibri" panose="020F0502020204030204"/>
              </a:rPr>
            </a:br>
            <a:r>
              <a:rPr lang="en-US" sz="1050" b="1" dirty="0">
                <a:solidFill>
                  <a:prstClr val="black"/>
                </a:solidFill>
                <a:latin typeface="Calibri" panose="020F0502020204030204"/>
              </a:rPr>
              <a:t>Speaker</a:t>
            </a:r>
            <a:br>
              <a:rPr lang="en-US" sz="1050" b="1" dirty="0">
                <a:solidFill>
                  <a:prstClr val="black"/>
                </a:solidFill>
                <a:latin typeface="Calibri" panose="020F0502020204030204"/>
              </a:rPr>
            </a:br>
            <a:r>
              <a:rPr lang="en-US" sz="1050" dirty="0">
                <a:solidFill>
                  <a:prstClr val="black"/>
                </a:solidFill>
                <a:latin typeface="Calibri" panose="020F0502020204030204"/>
              </a:rPr>
              <a:t>Terrance Howard</a:t>
            </a:r>
            <a:br>
              <a:rPr lang="en-US" sz="1050" dirty="0">
                <a:solidFill>
                  <a:prstClr val="black"/>
                </a:solidFill>
                <a:latin typeface="Calibri" panose="020F0502020204030204"/>
              </a:rPr>
            </a:br>
            <a:r>
              <a:rPr lang="en-US" sz="1050" i="1" dirty="0">
                <a:solidFill>
                  <a:prstClr val="black"/>
                </a:solidFill>
                <a:latin typeface="Calibri" panose="020F0502020204030204"/>
              </a:rPr>
              <a:t>Community Engagement Coordinator</a:t>
            </a:r>
            <a:br>
              <a:rPr lang="en-US" sz="1050" i="1" dirty="0">
                <a:solidFill>
                  <a:prstClr val="black"/>
                </a:solidFill>
                <a:latin typeface="Calibri" panose="020F0502020204030204"/>
              </a:rPr>
            </a:br>
            <a:r>
              <a:rPr lang="en-US" sz="1050" i="1" dirty="0">
                <a:solidFill>
                  <a:prstClr val="black"/>
                </a:solidFill>
                <a:latin typeface="Calibri" panose="020F0502020204030204"/>
              </a:rPr>
              <a:t>KU Medical Center</a:t>
            </a:r>
            <a:br>
              <a:rPr lang="en-US" sz="1050" dirty="0">
                <a:solidFill>
                  <a:prstClr val="black"/>
                </a:solidFill>
                <a:latin typeface="Calibri" panose="020F0502020204030204"/>
              </a:rPr>
            </a:br>
            <a:br>
              <a:rPr lang="en-US" sz="1050" dirty="0">
                <a:solidFill>
                  <a:prstClr val="black"/>
                </a:solidFill>
                <a:latin typeface="Calibri" panose="020F0502020204030204"/>
              </a:rPr>
            </a:br>
            <a:r>
              <a:rPr lang="en-US" sz="1050" b="1" dirty="0">
                <a:solidFill>
                  <a:prstClr val="black"/>
                </a:solidFill>
                <a:latin typeface="Calibri" panose="020F0502020204030204"/>
              </a:rPr>
              <a:t>Donor Recognition</a:t>
            </a:r>
            <a:br>
              <a:rPr lang="en-US" sz="1050" b="1" dirty="0">
                <a:solidFill>
                  <a:prstClr val="black"/>
                </a:solidFill>
                <a:latin typeface="Calibri" panose="020F0502020204030204"/>
              </a:rPr>
            </a:br>
            <a:r>
              <a:rPr lang="en-US" sz="1050" dirty="0">
                <a:solidFill>
                  <a:prstClr val="black"/>
                </a:solidFill>
                <a:latin typeface="Calibri" panose="020F0502020204030204"/>
              </a:rPr>
              <a:t>Carol Benson</a:t>
            </a:r>
            <a:br>
              <a:rPr lang="en-US" sz="1050" dirty="0">
                <a:solidFill>
                  <a:prstClr val="black"/>
                </a:solidFill>
                <a:latin typeface="Calibri" panose="020F0502020204030204"/>
              </a:rPr>
            </a:br>
            <a:r>
              <a:rPr lang="en-US" sz="1050" i="1" dirty="0">
                <a:solidFill>
                  <a:prstClr val="black"/>
                </a:solidFill>
                <a:latin typeface="Calibri" panose="020F0502020204030204"/>
              </a:rPr>
              <a:t>Director, Hospital Services</a:t>
            </a:r>
            <a:br>
              <a:rPr lang="en-US" sz="1050" i="1" dirty="0">
                <a:solidFill>
                  <a:prstClr val="black"/>
                </a:solidFill>
                <a:latin typeface="Calibri" panose="020F0502020204030204"/>
              </a:rPr>
            </a:br>
            <a:r>
              <a:rPr lang="en-US" sz="1050" i="1" dirty="0">
                <a:solidFill>
                  <a:prstClr val="black"/>
                </a:solidFill>
                <a:latin typeface="Calibri" panose="020F0502020204030204"/>
              </a:rPr>
              <a:t>Midwest Transplant Network</a:t>
            </a:r>
            <a:br>
              <a:rPr lang="en-US" sz="1050" dirty="0">
                <a:solidFill>
                  <a:prstClr val="black"/>
                </a:solidFill>
                <a:latin typeface="Calibri" panose="020F0502020204030204"/>
              </a:rPr>
            </a:br>
            <a:r>
              <a:rPr lang="en-US" sz="1050" dirty="0">
                <a:solidFill>
                  <a:prstClr val="black"/>
                </a:solidFill>
                <a:latin typeface="Calibri" panose="020F0502020204030204"/>
              </a:rPr>
              <a:t> </a:t>
            </a:r>
            <a:br>
              <a:rPr lang="en-US" sz="1050" dirty="0">
                <a:solidFill>
                  <a:prstClr val="black"/>
                </a:solidFill>
                <a:latin typeface="Calibri" panose="020F0502020204030204"/>
              </a:rPr>
            </a:br>
            <a:r>
              <a:rPr lang="en-US" sz="1050" b="1" dirty="0">
                <a:solidFill>
                  <a:prstClr val="black"/>
                </a:solidFill>
                <a:latin typeface="Calibri" panose="020F0502020204030204"/>
              </a:rPr>
              <a:t>Bubble Ceremony</a:t>
            </a:r>
            <a:br>
              <a:rPr lang="en-US" sz="1050" dirty="0">
                <a:solidFill>
                  <a:prstClr val="black"/>
                </a:solidFill>
                <a:latin typeface="Calibri" panose="020F0502020204030204"/>
              </a:rPr>
            </a:br>
            <a:r>
              <a:rPr lang="en-US" sz="1050" dirty="0">
                <a:solidFill>
                  <a:prstClr val="black"/>
                </a:solidFill>
                <a:latin typeface="Calibri" panose="020F0502020204030204"/>
              </a:rPr>
              <a:t>Denise Cooper</a:t>
            </a:r>
            <a:br>
              <a:rPr lang="en-US" sz="1050" dirty="0">
                <a:solidFill>
                  <a:prstClr val="black"/>
                </a:solidFill>
                <a:latin typeface="Calibri" panose="020F0502020204030204"/>
              </a:rPr>
            </a:br>
            <a:r>
              <a:rPr lang="en-US" sz="1050" i="1" dirty="0">
                <a:solidFill>
                  <a:prstClr val="black"/>
                </a:solidFill>
                <a:latin typeface="Calibri" panose="020F0502020204030204"/>
              </a:rPr>
              <a:t>Donor Family Services Coordinator</a:t>
            </a:r>
            <a:br>
              <a:rPr lang="en-US" sz="1050" i="1" dirty="0">
                <a:solidFill>
                  <a:prstClr val="black"/>
                </a:solidFill>
                <a:latin typeface="Calibri" panose="020F0502020204030204"/>
              </a:rPr>
            </a:br>
            <a:r>
              <a:rPr lang="en-US" sz="1050" i="1" dirty="0">
                <a:solidFill>
                  <a:prstClr val="black"/>
                </a:solidFill>
                <a:latin typeface="Calibri" panose="020F0502020204030204"/>
              </a:rPr>
              <a:t>Midwest Transplant Network</a:t>
            </a:r>
            <a:endParaRPr lang="en-US" sz="1200" i="1" dirty="0">
              <a:latin typeface="+mn-lt"/>
            </a:endParaRPr>
          </a:p>
        </p:txBody>
      </p:sp>
    </p:spTree>
    <p:extLst>
      <p:ext uri="{BB962C8B-B14F-4D97-AF65-F5344CB8AC3E}">
        <p14:creationId xmlns:p14="http://schemas.microsoft.com/office/powerpoint/2010/main" val="16725743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3</Words>
  <Application>Microsoft Office PowerPoint</Application>
  <PresentationFormat>Custom</PresentationFormat>
  <Paragraphs>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KG Skinny Latte</vt:lpstr>
      <vt:lpstr>Calibri</vt:lpstr>
      <vt:lpstr>Calibri Light</vt:lpstr>
      <vt:lpstr>Office Theme</vt:lpstr>
      <vt:lpstr>PowerPoint Presentation</vt:lpstr>
      <vt:lpstr> DONOR RECOGNITION CEREMONY  Honoring the selfless gift of organ, eye and tissue donation  Welcome  Sarah Jones President and CEO KU Medical Center   Musical Number Michael Smith “Hallelujah”  Speaker Terrance Howard Community Engagement Coordinator KU Medical Center  Donor Recognition Carol Benson Director, Hospital Services Midwest Transplant Network   Bubble Ceremony Denise Cooper Donor Family Services Coordinator Midwest Transplant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Casey</dc:creator>
  <cp:lastModifiedBy>Stephanie Casey</cp:lastModifiedBy>
  <cp:revision>16</cp:revision>
  <dcterms:created xsi:type="dcterms:W3CDTF">2020-02-04T19:00:37Z</dcterms:created>
  <dcterms:modified xsi:type="dcterms:W3CDTF">2020-02-12T17:14:28Z</dcterms:modified>
</cp:coreProperties>
</file>